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8" r:id="rId5"/>
    <p:sldId id="259" r:id="rId6"/>
    <p:sldId id="256" r:id="rId7"/>
    <p:sldId id="297" r:id="rId8"/>
    <p:sldId id="260" r:id="rId9"/>
    <p:sldId id="277" r:id="rId10"/>
    <p:sldId id="261" r:id="rId11"/>
    <p:sldId id="278" r:id="rId12"/>
    <p:sldId id="289" r:id="rId13"/>
    <p:sldId id="288" r:id="rId14"/>
    <p:sldId id="262" r:id="rId15"/>
    <p:sldId id="280" r:id="rId16"/>
    <p:sldId id="287" r:id="rId17"/>
    <p:sldId id="286" r:id="rId18"/>
    <p:sldId id="285" r:id="rId19"/>
    <p:sldId id="263" r:id="rId20"/>
    <p:sldId id="294" r:id="rId21"/>
    <p:sldId id="293" r:id="rId22"/>
    <p:sldId id="295" r:id="rId23"/>
    <p:sldId id="284" r:id="rId24"/>
    <p:sldId id="290" r:id="rId25"/>
    <p:sldId id="276" r:id="rId26"/>
    <p:sldId id="274" r:id="rId27"/>
    <p:sldId id="296" r:id="rId28"/>
    <p:sldId id="298" r:id="rId29"/>
    <p:sldId id="275" r:id="rId30"/>
    <p:sldId id="299" r:id="rId31"/>
    <p:sldId id="300"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E21B7-2067-4C92-90F4-8CC878A2C047}" v="5" dt="2022-05-25T14:29:28.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50" autoAdjust="0"/>
  </p:normalViewPr>
  <p:slideViewPr>
    <p:cSldViewPr snapToGrid="0">
      <p:cViewPr varScale="1">
        <p:scale>
          <a:sx n="55" d="100"/>
          <a:sy n="55" d="100"/>
        </p:scale>
        <p:origin x="14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ans" userId="c89e1e91-788c-4574-9825-7af7684a079b" providerId="ADAL" clId="{58EE21B7-2067-4C92-90F4-8CC878A2C047}"/>
    <pc:docChg chg="custSel delSld modSld">
      <pc:chgData name="Jennifer Gans" userId="c89e1e91-788c-4574-9825-7af7684a079b" providerId="ADAL" clId="{58EE21B7-2067-4C92-90F4-8CC878A2C047}" dt="2022-05-25T14:49:31.185" v="82" actId="2085"/>
      <pc:docMkLst>
        <pc:docMk/>
      </pc:docMkLst>
      <pc:sldChg chg="modNotesTx">
        <pc:chgData name="Jennifer Gans" userId="c89e1e91-788c-4574-9825-7af7684a079b" providerId="ADAL" clId="{58EE21B7-2067-4C92-90F4-8CC878A2C047}" dt="2022-05-25T14:47:42.403" v="77" actId="20577"/>
        <pc:sldMkLst>
          <pc:docMk/>
          <pc:sldMk cId="0" sldId="258"/>
        </pc:sldMkLst>
      </pc:sldChg>
      <pc:sldChg chg="modSp mod">
        <pc:chgData name="Jennifer Gans" userId="c89e1e91-788c-4574-9825-7af7684a079b" providerId="ADAL" clId="{58EE21B7-2067-4C92-90F4-8CC878A2C047}" dt="2022-05-25T14:48:10.167" v="78" actId="27107"/>
        <pc:sldMkLst>
          <pc:docMk/>
          <pc:sldMk cId="3932105010" sldId="277"/>
        </pc:sldMkLst>
        <pc:spChg chg="mod">
          <ac:chgData name="Jennifer Gans" userId="c89e1e91-788c-4574-9825-7af7684a079b" providerId="ADAL" clId="{58EE21B7-2067-4C92-90F4-8CC878A2C047}" dt="2022-05-25T14:48:10.167" v="78" actId="27107"/>
          <ac:spMkLst>
            <pc:docMk/>
            <pc:sldMk cId="3932105010" sldId="277"/>
            <ac:spMk id="3" creationId="{3B433791-D2AA-F778-64C1-4A2DED0390DD}"/>
          </ac:spMkLst>
        </pc:spChg>
      </pc:sldChg>
      <pc:sldChg chg="modSp mod">
        <pc:chgData name="Jennifer Gans" userId="c89e1e91-788c-4574-9825-7af7684a079b" providerId="ADAL" clId="{58EE21B7-2067-4C92-90F4-8CC878A2C047}" dt="2022-05-25T14:48:46.520" v="79" actId="1582"/>
        <pc:sldMkLst>
          <pc:docMk/>
          <pc:sldMk cId="2626664691" sldId="280"/>
        </pc:sldMkLst>
        <pc:picChg chg="mod">
          <ac:chgData name="Jennifer Gans" userId="c89e1e91-788c-4574-9825-7af7684a079b" providerId="ADAL" clId="{58EE21B7-2067-4C92-90F4-8CC878A2C047}" dt="2022-05-25T14:48:46.520" v="79" actId="1582"/>
          <ac:picMkLst>
            <pc:docMk/>
            <pc:sldMk cId="2626664691" sldId="280"/>
            <ac:picMk id="6" creationId="{830D58DF-258B-4948-A0E4-D05F07DA07FC}"/>
          </ac:picMkLst>
        </pc:picChg>
      </pc:sldChg>
      <pc:sldChg chg="modSp mod">
        <pc:chgData name="Jennifer Gans" userId="c89e1e91-788c-4574-9825-7af7684a079b" providerId="ADAL" clId="{58EE21B7-2067-4C92-90F4-8CC878A2C047}" dt="2022-05-25T14:21:37.709" v="14" actId="1076"/>
        <pc:sldMkLst>
          <pc:docMk/>
          <pc:sldMk cId="2087577655" sldId="285"/>
        </pc:sldMkLst>
        <pc:picChg chg="mod">
          <ac:chgData name="Jennifer Gans" userId="c89e1e91-788c-4574-9825-7af7684a079b" providerId="ADAL" clId="{58EE21B7-2067-4C92-90F4-8CC878A2C047}" dt="2022-05-25T14:21:37.709" v="14" actId="1076"/>
          <ac:picMkLst>
            <pc:docMk/>
            <pc:sldMk cId="2087577655" sldId="285"/>
            <ac:picMk id="6" creationId="{D48B46BD-98E5-4C5F-8259-EB792D6EEF5E}"/>
          </ac:picMkLst>
        </pc:picChg>
      </pc:sldChg>
      <pc:sldChg chg="addSp delSp modSp mod">
        <pc:chgData name="Jennifer Gans" userId="c89e1e91-788c-4574-9825-7af7684a079b" providerId="ADAL" clId="{58EE21B7-2067-4C92-90F4-8CC878A2C047}" dt="2022-05-25T14:20:44.471" v="9" actId="1582"/>
        <pc:sldMkLst>
          <pc:docMk/>
          <pc:sldMk cId="2849156885" sldId="286"/>
        </pc:sldMkLst>
        <pc:picChg chg="add mod">
          <ac:chgData name="Jennifer Gans" userId="c89e1e91-788c-4574-9825-7af7684a079b" providerId="ADAL" clId="{58EE21B7-2067-4C92-90F4-8CC878A2C047}" dt="2022-05-25T14:20:44.471" v="9" actId="1582"/>
          <ac:picMkLst>
            <pc:docMk/>
            <pc:sldMk cId="2849156885" sldId="286"/>
            <ac:picMk id="13" creationId="{45763D12-52E2-4001-9B4C-2A1C404277C0}"/>
          </ac:picMkLst>
        </pc:picChg>
        <pc:picChg chg="del">
          <ac:chgData name="Jennifer Gans" userId="c89e1e91-788c-4574-9825-7af7684a079b" providerId="ADAL" clId="{58EE21B7-2067-4C92-90F4-8CC878A2C047}" dt="2022-05-25T14:19:53.323" v="2" actId="478"/>
          <ac:picMkLst>
            <pc:docMk/>
            <pc:sldMk cId="2849156885" sldId="286"/>
            <ac:picMk id="14" creationId="{38F8EFBB-E936-4684-8523-005460EAD17A}"/>
          </ac:picMkLst>
        </pc:picChg>
      </pc:sldChg>
      <pc:sldChg chg="modSp mod">
        <pc:chgData name="Jennifer Gans" userId="c89e1e91-788c-4574-9825-7af7684a079b" providerId="ADAL" clId="{58EE21B7-2067-4C92-90F4-8CC878A2C047}" dt="2022-05-25T14:48:58.379" v="80" actId="14100"/>
        <pc:sldMkLst>
          <pc:docMk/>
          <pc:sldMk cId="4112110081" sldId="287"/>
        </pc:sldMkLst>
        <pc:spChg chg="mod">
          <ac:chgData name="Jennifer Gans" userId="c89e1e91-788c-4574-9825-7af7684a079b" providerId="ADAL" clId="{58EE21B7-2067-4C92-90F4-8CC878A2C047}" dt="2022-05-25T14:48:58.379" v="80" actId="14100"/>
          <ac:spMkLst>
            <pc:docMk/>
            <pc:sldMk cId="4112110081" sldId="287"/>
            <ac:spMk id="3" creationId="{F6436141-44D7-48A9-A1B9-C87DA36422A2}"/>
          </ac:spMkLst>
        </pc:spChg>
      </pc:sldChg>
      <pc:sldChg chg="modSp mod">
        <pc:chgData name="Jennifer Gans" userId="c89e1e91-788c-4574-9825-7af7684a079b" providerId="ADAL" clId="{58EE21B7-2067-4C92-90F4-8CC878A2C047}" dt="2022-05-25T14:29:25.737" v="76" actId="20577"/>
        <pc:sldMkLst>
          <pc:docMk/>
          <pc:sldMk cId="4275658196" sldId="292"/>
        </pc:sldMkLst>
        <pc:spChg chg="mod">
          <ac:chgData name="Jennifer Gans" userId="c89e1e91-788c-4574-9825-7af7684a079b" providerId="ADAL" clId="{58EE21B7-2067-4C92-90F4-8CC878A2C047}" dt="2022-05-25T14:29:25.737" v="76" actId="20577"/>
          <ac:spMkLst>
            <pc:docMk/>
            <pc:sldMk cId="4275658196" sldId="292"/>
            <ac:spMk id="3" creationId="{3A7E1C32-36BE-F1AB-BF36-39BC00F4A49E}"/>
          </ac:spMkLst>
        </pc:spChg>
      </pc:sldChg>
      <pc:sldChg chg="modSp mod">
        <pc:chgData name="Jennifer Gans" userId="c89e1e91-788c-4574-9825-7af7684a079b" providerId="ADAL" clId="{58EE21B7-2067-4C92-90F4-8CC878A2C047}" dt="2022-05-25T14:49:31.185" v="82" actId="2085"/>
        <pc:sldMkLst>
          <pc:docMk/>
          <pc:sldMk cId="2244102783" sldId="293"/>
        </pc:sldMkLst>
        <pc:picChg chg="mod">
          <ac:chgData name="Jennifer Gans" userId="c89e1e91-788c-4574-9825-7af7684a079b" providerId="ADAL" clId="{58EE21B7-2067-4C92-90F4-8CC878A2C047}" dt="2022-05-25T14:49:31.185" v="82" actId="2085"/>
          <ac:picMkLst>
            <pc:docMk/>
            <pc:sldMk cId="2244102783" sldId="293"/>
            <ac:picMk id="6" creationId="{4F9EA378-EAB3-F4BC-2608-F545FE99689C}"/>
          </ac:picMkLst>
        </pc:picChg>
      </pc:sldChg>
      <pc:sldChg chg="modSp mod">
        <pc:chgData name="Jennifer Gans" userId="c89e1e91-788c-4574-9825-7af7684a079b" providerId="ADAL" clId="{58EE21B7-2067-4C92-90F4-8CC878A2C047}" dt="2022-05-25T14:49:16.409" v="81" actId="2085"/>
        <pc:sldMkLst>
          <pc:docMk/>
          <pc:sldMk cId="2119330112" sldId="294"/>
        </pc:sldMkLst>
        <pc:picChg chg="mod">
          <ac:chgData name="Jennifer Gans" userId="c89e1e91-788c-4574-9825-7af7684a079b" providerId="ADAL" clId="{58EE21B7-2067-4C92-90F4-8CC878A2C047}" dt="2022-05-25T14:49:16.409" v="81" actId="2085"/>
          <ac:picMkLst>
            <pc:docMk/>
            <pc:sldMk cId="2119330112" sldId="294"/>
            <ac:picMk id="6" creationId="{79BBBDAE-3323-21CA-1DD7-7BDE8DA7501D}"/>
          </ac:picMkLst>
        </pc:picChg>
      </pc:sldChg>
      <pc:sldChg chg="modSp mod">
        <pc:chgData name="Jennifer Gans" userId="c89e1e91-788c-4574-9825-7af7684a079b" providerId="ADAL" clId="{58EE21B7-2067-4C92-90F4-8CC878A2C047}" dt="2022-05-25T14:26:09.001" v="23" actId="27107"/>
        <pc:sldMkLst>
          <pc:docMk/>
          <pc:sldMk cId="2317128801" sldId="296"/>
        </pc:sldMkLst>
        <pc:spChg chg="mod">
          <ac:chgData name="Jennifer Gans" userId="c89e1e91-788c-4574-9825-7af7684a079b" providerId="ADAL" clId="{58EE21B7-2067-4C92-90F4-8CC878A2C047}" dt="2022-05-25T14:26:09.001" v="23" actId="27107"/>
          <ac:spMkLst>
            <pc:docMk/>
            <pc:sldMk cId="2317128801" sldId="296"/>
            <ac:spMk id="3" creationId="{9474BBF7-E4F5-1C72-EF1C-BEEBA42B9B1E}"/>
          </ac:spMkLst>
        </pc:spChg>
      </pc:sldChg>
      <pc:sldChg chg="modSp mod">
        <pc:chgData name="Jennifer Gans" userId="c89e1e91-788c-4574-9825-7af7684a079b" providerId="ADAL" clId="{58EE21B7-2067-4C92-90F4-8CC878A2C047}" dt="2022-05-25T14:27:16.173" v="24" actId="27107"/>
        <pc:sldMkLst>
          <pc:docMk/>
          <pc:sldMk cId="3384243882" sldId="298"/>
        </pc:sldMkLst>
        <pc:spChg chg="mod">
          <ac:chgData name="Jennifer Gans" userId="c89e1e91-788c-4574-9825-7af7684a079b" providerId="ADAL" clId="{58EE21B7-2067-4C92-90F4-8CC878A2C047}" dt="2022-05-25T14:27:16.173" v="24" actId="27107"/>
          <ac:spMkLst>
            <pc:docMk/>
            <pc:sldMk cId="3384243882" sldId="298"/>
            <ac:spMk id="3" creationId="{9474BBF7-E4F5-1C72-EF1C-BEEBA42B9B1E}"/>
          </ac:spMkLst>
        </pc:spChg>
      </pc:sldChg>
      <pc:sldChg chg="modSp">
        <pc:chgData name="Jennifer Gans" userId="c89e1e91-788c-4574-9825-7af7684a079b" providerId="ADAL" clId="{58EE21B7-2067-4C92-90F4-8CC878A2C047}" dt="2022-05-25T14:27:41.389" v="27" actId="20577"/>
        <pc:sldMkLst>
          <pc:docMk/>
          <pc:sldMk cId="744338963" sldId="299"/>
        </pc:sldMkLst>
        <pc:graphicFrameChg chg="mod">
          <ac:chgData name="Jennifer Gans" userId="c89e1e91-788c-4574-9825-7af7684a079b" providerId="ADAL" clId="{58EE21B7-2067-4C92-90F4-8CC878A2C047}" dt="2022-05-25T14:27:41.389" v="27" actId="20577"/>
          <ac:graphicFrameMkLst>
            <pc:docMk/>
            <pc:sldMk cId="744338963" sldId="299"/>
            <ac:graphicFrameMk id="6" creationId="{69FFAFF0-2046-C2D4-245D-18F9C44880BB}"/>
          </ac:graphicFrameMkLst>
        </pc:graphicFrameChg>
      </pc:sldChg>
      <pc:sldChg chg="del">
        <pc:chgData name="Jennifer Gans" userId="c89e1e91-788c-4574-9825-7af7684a079b" providerId="ADAL" clId="{58EE21B7-2067-4C92-90F4-8CC878A2C047}" dt="2022-05-25T14:05:40.388" v="0" actId="2696"/>
        <pc:sldMkLst>
          <pc:docMk/>
          <pc:sldMk cId="830314468" sldId="301"/>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8.png"/><Relationship Id="rId7" Type="http://schemas.openxmlformats.org/officeDocument/2006/relationships/image" Target="../media/image36.png"/><Relationship Id="rId12" Type="http://schemas.openxmlformats.org/officeDocument/2006/relationships/image" Target="../media/image39.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5.svg"/><Relationship Id="rId11" Type="http://schemas.openxmlformats.org/officeDocument/2006/relationships/image" Target="../media/image12.png"/><Relationship Id="rId5" Type="http://schemas.openxmlformats.org/officeDocument/2006/relationships/image" Target="../media/image34.png"/><Relationship Id="rId10" Type="http://schemas.openxmlformats.org/officeDocument/2006/relationships/image" Target="../media/image38.svg"/><Relationship Id="rId4" Type="http://schemas.openxmlformats.org/officeDocument/2006/relationships/image" Target="../media/image33.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8.png"/><Relationship Id="rId7" Type="http://schemas.openxmlformats.org/officeDocument/2006/relationships/image" Target="../media/image36.png"/><Relationship Id="rId12" Type="http://schemas.openxmlformats.org/officeDocument/2006/relationships/image" Target="../media/image39.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5.svg"/><Relationship Id="rId11" Type="http://schemas.openxmlformats.org/officeDocument/2006/relationships/image" Target="../media/image12.png"/><Relationship Id="rId5" Type="http://schemas.openxmlformats.org/officeDocument/2006/relationships/image" Target="../media/image34.png"/><Relationship Id="rId10" Type="http://schemas.openxmlformats.org/officeDocument/2006/relationships/image" Target="../media/image38.svg"/><Relationship Id="rId4" Type="http://schemas.openxmlformats.org/officeDocument/2006/relationships/image" Target="../media/image33.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D5D55-DF97-4DEC-8A8D-52A32FDE4C36}"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0E906DD-0FA7-479F-9997-497B2F113712}">
      <dgm:prSet/>
      <dgm:spPr/>
      <dgm:t>
        <a:bodyPr/>
        <a:lstStyle/>
        <a:p>
          <a:r>
            <a:rPr lang="en-US"/>
            <a:t>Introduction</a:t>
          </a:r>
        </a:p>
      </dgm:t>
    </dgm:pt>
    <dgm:pt modelId="{A59FF8F3-06B7-42E7-AA09-E12A531D91AF}" type="parTrans" cxnId="{15D72C39-D34E-4365-B08F-AADB75DF0892}">
      <dgm:prSet/>
      <dgm:spPr/>
      <dgm:t>
        <a:bodyPr/>
        <a:lstStyle/>
        <a:p>
          <a:endParaRPr lang="en-US"/>
        </a:p>
      </dgm:t>
    </dgm:pt>
    <dgm:pt modelId="{979C5C23-8346-4CC8-9626-C10E4F4E6C52}" type="sibTrans" cxnId="{15D72C39-D34E-4365-B08F-AADB75DF0892}">
      <dgm:prSet/>
      <dgm:spPr/>
      <dgm:t>
        <a:bodyPr/>
        <a:lstStyle/>
        <a:p>
          <a:endParaRPr lang="en-US"/>
        </a:p>
      </dgm:t>
    </dgm:pt>
    <dgm:pt modelId="{15E9BB8A-7AB7-4434-9C35-733C60F22109}">
      <dgm:prSet/>
      <dgm:spPr/>
      <dgm:t>
        <a:bodyPr/>
        <a:lstStyle/>
        <a:p>
          <a:r>
            <a:rPr lang="en-US" dirty="0"/>
            <a:t>Provide the purpose of the walkthrough tool and overview its development.</a:t>
          </a:r>
        </a:p>
      </dgm:t>
    </dgm:pt>
    <dgm:pt modelId="{4A443262-492A-45A8-8542-ED706CE27BE5}" type="parTrans" cxnId="{8F6BAABC-18C0-4802-B7A2-0A52593E5C17}">
      <dgm:prSet/>
      <dgm:spPr/>
      <dgm:t>
        <a:bodyPr/>
        <a:lstStyle/>
        <a:p>
          <a:endParaRPr lang="en-US"/>
        </a:p>
      </dgm:t>
    </dgm:pt>
    <dgm:pt modelId="{DF12E030-204D-409F-85C4-9A86ABEC5DD5}" type="sibTrans" cxnId="{8F6BAABC-18C0-4802-B7A2-0A52593E5C17}">
      <dgm:prSet/>
      <dgm:spPr/>
      <dgm:t>
        <a:bodyPr/>
        <a:lstStyle/>
        <a:p>
          <a:endParaRPr lang="en-US"/>
        </a:p>
      </dgm:t>
    </dgm:pt>
    <dgm:pt modelId="{A7E73D95-6E94-4240-A61C-F8FAECF71F39}">
      <dgm:prSet/>
      <dgm:spPr/>
      <dgm:t>
        <a:bodyPr/>
        <a:lstStyle/>
        <a:p>
          <a:r>
            <a:rPr lang="en-US"/>
            <a:t>Overview</a:t>
          </a:r>
        </a:p>
      </dgm:t>
    </dgm:pt>
    <dgm:pt modelId="{5DF461F2-ABDC-4C58-8AE8-6E341EE14964}" type="parTrans" cxnId="{149A3802-29BC-424E-AFC8-DDB44E38784B}">
      <dgm:prSet/>
      <dgm:spPr/>
      <dgm:t>
        <a:bodyPr/>
        <a:lstStyle/>
        <a:p>
          <a:endParaRPr lang="en-US"/>
        </a:p>
      </dgm:t>
    </dgm:pt>
    <dgm:pt modelId="{D8193B19-ACFD-4552-8E9B-298FF9F4105C}" type="sibTrans" cxnId="{149A3802-29BC-424E-AFC8-DDB44E38784B}">
      <dgm:prSet/>
      <dgm:spPr/>
      <dgm:t>
        <a:bodyPr/>
        <a:lstStyle/>
        <a:p>
          <a:endParaRPr lang="en-US"/>
        </a:p>
      </dgm:t>
    </dgm:pt>
    <dgm:pt modelId="{844472A8-DE4A-4F86-BFA4-E288E5771977}">
      <dgm:prSet/>
      <dgm:spPr/>
      <dgm:t>
        <a:bodyPr/>
        <a:lstStyle/>
        <a:p>
          <a:r>
            <a:rPr lang="en-US" dirty="0"/>
            <a:t>Overview the components of the walkthrough tool including the introduction and research section, pre-walkthrough meeting guide, the checklists, and the post-walkthrough meeting guide.</a:t>
          </a:r>
        </a:p>
      </dgm:t>
    </dgm:pt>
    <dgm:pt modelId="{0E1E9003-BCC2-4C7A-B62A-38BA594E411F}" type="parTrans" cxnId="{C48CDF61-1266-410C-8299-5F463AF7C964}">
      <dgm:prSet/>
      <dgm:spPr/>
      <dgm:t>
        <a:bodyPr/>
        <a:lstStyle/>
        <a:p>
          <a:endParaRPr lang="en-US"/>
        </a:p>
      </dgm:t>
    </dgm:pt>
    <dgm:pt modelId="{C96E0ACE-0ADB-4C45-BBA8-F611C5403588}" type="sibTrans" cxnId="{C48CDF61-1266-410C-8299-5F463AF7C964}">
      <dgm:prSet/>
      <dgm:spPr/>
      <dgm:t>
        <a:bodyPr/>
        <a:lstStyle/>
        <a:p>
          <a:endParaRPr lang="en-US"/>
        </a:p>
      </dgm:t>
    </dgm:pt>
    <dgm:pt modelId="{FDB9068E-143A-4250-ACC1-8826A13F71E3}">
      <dgm:prSet/>
      <dgm:spPr/>
      <dgm:t>
        <a:bodyPr/>
        <a:lstStyle/>
        <a:p>
          <a:r>
            <a:rPr lang="en-US"/>
            <a:t>Practice</a:t>
          </a:r>
        </a:p>
      </dgm:t>
    </dgm:pt>
    <dgm:pt modelId="{CB01614C-10D5-466B-950C-4854002233DC}" type="parTrans" cxnId="{A62A2D1E-9300-4994-8CD7-66AD76768C02}">
      <dgm:prSet/>
      <dgm:spPr/>
      <dgm:t>
        <a:bodyPr/>
        <a:lstStyle/>
        <a:p>
          <a:endParaRPr lang="en-US"/>
        </a:p>
      </dgm:t>
    </dgm:pt>
    <dgm:pt modelId="{CC327922-BC51-4002-8BCC-77EEA800E893}" type="sibTrans" cxnId="{A62A2D1E-9300-4994-8CD7-66AD76768C02}">
      <dgm:prSet/>
      <dgm:spPr/>
      <dgm:t>
        <a:bodyPr/>
        <a:lstStyle/>
        <a:p>
          <a:endParaRPr lang="en-US"/>
        </a:p>
      </dgm:t>
    </dgm:pt>
    <dgm:pt modelId="{E12F75FB-C17B-44EE-88F1-4C458E1C45F6}">
      <dgm:prSet/>
      <dgm:spPr/>
      <dgm:t>
        <a:bodyPr/>
        <a:lstStyle/>
        <a:p>
          <a:r>
            <a:rPr lang="en-US" dirty="0"/>
            <a:t>Practice using the components of the walkthrough.</a:t>
          </a:r>
        </a:p>
      </dgm:t>
    </dgm:pt>
    <dgm:pt modelId="{310F9B08-B5C8-4D82-97A9-BF64EC5B63C9}" type="parTrans" cxnId="{1A13F2F4-2C34-40C3-8415-B4810723820E}">
      <dgm:prSet/>
      <dgm:spPr/>
      <dgm:t>
        <a:bodyPr/>
        <a:lstStyle/>
        <a:p>
          <a:endParaRPr lang="en-US"/>
        </a:p>
      </dgm:t>
    </dgm:pt>
    <dgm:pt modelId="{BF18FDD8-AE4D-45FF-92FB-49999BFBA428}" type="sibTrans" cxnId="{1A13F2F4-2C34-40C3-8415-B4810723820E}">
      <dgm:prSet/>
      <dgm:spPr/>
      <dgm:t>
        <a:bodyPr/>
        <a:lstStyle/>
        <a:p>
          <a:endParaRPr lang="en-US"/>
        </a:p>
      </dgm:t>
    </dgm:pt>
    <dgm:pt modelId="{82C101C8-F26B-4818-84BA-BEAEFCD961F0}">
      <dgm:prSet/>
      <dgm:spPr/>
      <dgm:t>
        <a:bodyPr/>
        <a:lstStyle/>
        <a:p>
          <a:r>
            <a:rPr lang="en-US"/>
            <a:t>Discuss</a:t>
          </a:r>
        </a:p>
      </dgm:t>
    </dgm:pt>
    <dgm:pt modelId="{EB18DC4F-5869-4443-AE38-F82CDCB7A123}" type="parTrans" cxnId="{8C07CE91-AC8A-40A5-AA47-83F55FE367BF}">
      <dgm:prSet/>
      <dgm:spPr/>
      <dgm:t>
        <a:bodyPr/>
        <a:lstStyle/>
        <a:p>
          <a:endParaRPr lang="en-US"/>
        </a:p>
      </dgm:t>
    </dgm:pt>
    <dgm:pt modelId="{BE2F4220-3653-43DE-85E1-91F8EE23D0D0}" type="sibTrans" cxnId="{8C07CE91-AC8A-40A5-AA47-83F55FE367BF}">
      <dgm:prSet/>
      <dgm:spPr/>
      <dgm:t>
        <a:bodyPr/>
        <a:lstStyle/>
        <a:p>
          <a:endParaRPr lang="en-US"/>
        </a:p>
      </dgm:t>
    </dgm:pt>
    <dgm:pt modelId="{ADCFCC6C-A44C-4B77-AF2D-902D323E2B02}">
      <dgm:prSet/>
      <dgm:spPr/>
      <dgm:t>
        <a:bodyPr/>
        <a:lstStyle/>
        <a:p>
          <a:r>
            <a:rPr lang="en-US" dirty="0"/>
            <a:t>Examine some sample data and discuss the implications of the walkthrough data.</a:t>
          </a:r>
        </a:p>
      </dgm:t>
    </dgm:pt>
    <dgm:pt modelId="{2BA6C4C5-FCC6-4F76-9061-7792C6FA500B}" type="parTrans" cxnId="{19B48E02-D11B-4CF5-A737-D96C58716ED8}">
      <dgm:prSet/>
      <dgm:spPr/>
      <dgm:t>
        <a:bodyPr/>
        <a:lstStyle/>
        <a:p>
          <a:endParaRPr lang="en-US"/>
        </a:p>
      </dgm:t>
    </dgm:pt>
    <dgm:pt modelId="{A3B62D80-34D4-4BF4-8D88-F9D382D2CD0C}" type="sibTrans" cxnId="{19B48E02-D11B-4CF5-A737-D96C58716ED8}">
      <dgm:prSet/>
      <dgm:spPr/>
      <dgm:t>
        <a:bodyPr/>
        <a:lstStyle/>
        <a:p>
          <a:endParaRPr lang="en-US"/>
        </a:p>
      </dgm:t>
    </dgm:pt>
    <dgm:pt modelId="{9772D9BB-8CB2-4C10-99FB-D731EF7D9CCF}" type="pres">
      <dgm:prSet presAssocID="{457D5D55-DF97-4DEC-8A8D-52A32FDE4C36}" presName="Name0" presStyleCnt="0">
        <dgm:presLayoutVars>
          <dgm:dir/>
          <dgm:animLvl val="lvl"/>
          <dgm:resizeHandles val="exact"/>
        </dgm:presLayoutVars>
      </dgm:prSet>
      <dgm:spPr/>
    </dgm:pt>
    <dgm:pt modelId="{1F497E20-5BDC-4254-AC15-1A1A3D093B99}" type="pres">
      <dgm:prSet presAssocID="{70E906DD-0FA7-479F-9997-497B2F113712}" presName="composite" presStyleCnt="0"/>
      <dgm:spPr/>
    </dgm:pt>
    <dgm:pt modelId="{2C68FFBE-29D2-47E7-A02F-336269E9CABD}" type="pres">
      <dgm:prSet presAssocID="{70E906DD-0FA7-479F-9997-497B2F113712}" presName="parTx" presStyleLbl="alignNode1" presStyleIdx="0" presStyleCnt="4">
        <dgm:presLayoutVars>
          <dgm:chMax val="0"/>
          <dgm:chPref val="0"/>
        </dgm:presLayoutVars>
      </dgm:prSet>
      <dgm:spPr/>
    </dgm:pt>
    <dgm:pt modelId="{F007F664-071C-42A6-A703-7CD41D3C0613}" type="pres">
      <dgm:prSet presAssocID="{70E906DD-0FA7-479F-9997-497B2F113712}" presName="desTx" presStyleLbl="alignAccFollowNode1" presStyleIdx="0" presStyleCnt="4">
        <dgm:presLayoutVars/>
      </dgm:prSet>
      <dgm:spPr/>
    </dgm:pt>
    <dgm:pt modelId="{ACEA2F78-5E40-4B37-9BE6-1F1491637D1B}" type="pres">
      <dgm:prSet presAssocID="{979C5C23-8346-4CC8-9626-C10E4F4E6C52}" presName="space" presStyleCnt="0"/>
      <dgm:spPr/>
    </dgm:pt>
    <dgm:pt modelId="{855B781A-8F98-4D3E-872F-CB9BC3828ACF}" type="pres">
      <dgm:prSet presAssocID="{A7E73D95-6E94-4240-A61C-F8FAECF71F39}" presName="composite" presStyleCnt="0"/>
      <dgm:spPr/>
    </dgm:pt>
    <dgm:pt modelId="{DC46612B-3785-4394-9B3B-FB934BB7FD6D}" type="pres">
      <dgm:prSet presAssocID="{A7E73D95-6E94-4240-A61C-F8FAECF71F39}" presName="parTx" presStyleLbl="alignNode1" presStyleIdx="1" presStyleCnt="4">
        <dgm:presLayoutVars>
          <dgm:chMax val="0"/>
          <dgm:chPref val="0"/>
        </dgm:presLayoutVars>
      </dgm:prSet>
      <dgm:spPr/>
    </dgm:pt>
    <dgm:pt modelId="{9A545A0C-D87B-470B-B6A5-57CC1FD6A3D8}" type="pres">
      <dgm:prSet presAssocID="{A7E73D95-6E94-4240-A61C-F8FAECF71F39}" presName="desTx" presStyleLbl="alignAccFollowNode1" presStyleIdx="1" presStyleCnt="4">
        <dgm:presLayoutVars/>
      </dgm:prSet>
      <dgm:spPr/>
    </dgm:pt>
    <dgm:pt modelId="{65381768-D6C6-4D77-AEF6-7691F1BF10AD}" type="pres">
      <dgm:prSet presAssocID="{D8193B19-ACFD-4552-8E9B-298FF9F4105C}" presName="space" presStyleCnt="0"/>
      <dgm:spPr/>
    </dgm:pt>
    <dgm:pt modelId="{0C6FB1D5-BF6E-40D1-AC00-C543FB8F7FEC}" type="pres">
      <dgm:prSet presAssocID="{FDB9068E-143A-4250-ACC1-8826A13F71E3}" presName="composite" presStyleCnt="0"/>
      <dgm:spPr/>
    </dgm:pt>
    <dgm:pt modelId="{06EEEE4A-1F3E-45F0-B78A-6ADC0A5267BD}" type="pres">
      <dgm:prSet presAssocID="{FDB9068E-143A-4250-ACC1-8826A13F71E3}" presName="parTx" presStyleLbl="alignNode1" presStyleIdx="2" presStyleCnt="4">
        <dgm:presLayoutVars>
          <dgm:chMax val="0"/>
          <dgm:chPref val="0"/>
        </dgm:presLayoutVars>
      </dgm:prSet>
      <dgm:spPr/>
    </dgm:pt>
    <dgm:pt modelId="{45DADA3D-5EB6-43FA-B0FE-2381D22748D8}" type="pres">
      <dgm:prSet presAssocID="{FDB9068E-143A-4250-ACC1-8826A13F71E3}" presName="desTx" presStyleLbl="alignAccFollowNode1" presStyleIdx="2" presStyleCnt="4">
        <dgm:presLayoutVars/>
      </dgm:prSet>
      <dgm:spPr/>
    </dgm:pt>
    <dgm:pt modelId="{0EC1FCC8-3547-4324-9024-DD6C9BC75FB6}" type="pres">
      <dgm:prSet presAssocID="{CC327922-BC51-4002-8BCC-77EEA800E893}" presName="space" presStyleCnt="0"/>
      <dgm:spPr/>
    </dgm:pt>
    <dgm:pt modelId="{63AD7753-2E1F-4FFC-960E-80BF31A4857B}" type="pres">
      <dgm:prSet presAssocID="{82C101C8-F26B-4818-84BA-BEAEFCD961F0}" presName="composite" presStyleCnt="0"/>
      <dgm:spPr/>
    </dgm:pt>
    <dgm:pt modelId="{E4108A83-36B0-4DBF-B5B6-57E0832D2D7D}" type="pres">
      <dgm:prSet presAssocID="{82C101C8-F26B-4818-84BA-BEAEFCD961F0}" presName="parTx" presStyleLbl="alignNode1" presStyleIdx="3" presStyleCnt="4">
        <dgm:presLayoutVars>
          <dgm:chMax val="0"/>
          <dgm:chPref val="0"/>
        </dgm:presLayoutVars>
      </dgm:prSet>
      <dgm:spPr/>
    </dgm:pt>
    <dgm:pt modelId="{CFAB55C1-3E7C-4368-844A-05D00A5199E8}" type="pres">
      <dgm:prSet presAssocID="{82C101C8-F26B-4818-84BA-BEAEFCD961F0}" presName="desTx" presStyleLbl="alignAccFollowNode1" presStyleIdx="3" presStyleCnt="4">
        <dgm:presLayoutVars/>
      </dgm:prSet>
      <dgm:spPr/>
    </dgm:pt>
  </dgm:ptLst>
  <dgm:cxnLst>
    <dgm:cxn modelId="{149A3802-29BC-424E-AFC8-DDB44E38784B}" srcId="{457D5D55-DF97-4DEC-8A8D-52A32FDE4C36}" destId="{A7E73D95-6E94-4240-A61C-F8FAECF71F39}" srcOrd="1" destOrd="0" parTransId="{5DF461F2-ABDC-4C58-8AE8-6E341EE14964}" sibTransId="{D8193B19-ACFD-4552-8E9B-298FF9F4105C}"/>
    <dgm:cxn modelId="{19B48E02-D11B-4CF5-A737-D96C58716ED8}" srcId="{82C101C8-F26B-4818-84BA-BEAEFCD961F0}" destId="{ADCFCC6C-A44C-4B77-AF2D-902D323E2B02}" srcOrd="0" destOrd="0" parTransId="{2BA6C4C5-FCC6-4F76-9061-7792C6FA500B}" sibTransId="{A3B62D80-34D4-4BF4-8D88-F9D382D2CD0C}"/>
    <dgm:cxn modelId="{781A8F10-83B7-46DA-9D6C-6F27DEDD7941}" type="presOf" srcId="{70E906DD-0FA7-479F-9997-497B2F113712}" destId="{2C68FFBE-29D2-47E7-A02F-336269E9CABD}" srcOrd="0" destOrd="0" presId="urn:microsoft.com/office/officeart/2016/7/layout/HorizontalActionList"/>
    <dgm:cxn modelId="{A62A2D1E-9300-4994-8CD7-66AD76768C02}" srcId="{457D5D55-DF97-4DEC-8A8D-52A32FDE4C36}" destId="{FDB9068E-143A-4250-ACC1-8826A13F71E3}" srcOrd="2" destOrd="0" parTransId="{CB01614C-10D5-466B-950C-4854002233DC}" sibTransId="{CC327922-BC51-4002-8BCC-77EEA800E893}"/>
    <dgm:cxn modelId="{54B91638-8A3F-4FDE-B5C3-9B75C9BFA851}" type="presOf" srcId="{FDB9068E-143A-4250-ACC1-8826A13F71E3}" destId="{06EEEE4A-1F3E-45F0-B78A-6ADC0A5267BD}" srcOrd="0" destOrd="0" presId="urn:microsoft.com/office/officeart/2016/7/layout/HorizontalActionList"/>
    <dgm:cxn modelId="{15D72C39-D34E-4365-B08F-AADB75DF0892}" srcId="{457D5D55-DF97-4DEC-8A8D-52A32FDE4C36}" destId="{70E906DD-0FA7-479F-9997-497B2F113712}" srcOrd="0" destOrd="0" parTransId="{A59FF8F3-06B7-42E7-AA09-E12A531D91AF}" sibTransId="{979C5C23-8346-4CC8-9626-C10E4F4E6C52}"/>
    <dgm:cxn modelId="{8140F160-5EBD-463D-9A9A-ACA86D50CE59}" type="presOf" srcId="{844472A8-DE4A-4F86-BFA4-E288E5771977}" destId="{9A545A0C-D87B-470B-B6A5-57CC1FD6A3D8}" srcOrd="0" destOrd="0" presId="urn:microsoft.com/office/officeart/2016/7/layout/HorizontalActionList"/>
    <dgm:cxn modelId="{C48CDF61-1266-410C-8299-5F463AF7C964}" srcId="{A7E73D95-6E94-4240-A61C-F8FAECF71F39}" destId="{844472A8-DE4A-4F86-BFA4-E288E5771977}" srcOrd="0" destOrd="0" parTransId="{0E1E9003-BCC2-4C7A-B62A-38BA594E411F}" sibTransId="{C96E0ACE-0ADB-4C45-BBA8-F611C5403588}"/>
    <dgm:cxn modelId="{BF3B9274-C7DA-4EC0-A6EC-BBD1419A9F55}" type="presOf" srcId="{E12F75FB-C17B-44EE-88F1-4C458E1C45F6}" destId="{45DADA3D-5EB6-43FA-B0FE-2381D22748D8}" srcOrd="0" destOrd="0" presId="urn:microsoft.com/office/officeart/2016/7/layout/HorizontalActionList"/>
    <dgm:cxn modelId="{8187A77A-4D30-4E88-93D5-0DD8A746F7D0}" type="presOf" srcId="{15E9BB8A-7AB7-4434-9C35-733C60F22109}" destId="{F007F664-071C-42A6-A703-7CD41D3C0613}" srcOrd="0" destOrd="0" presId="urn:microsoft.com/office/officeart/2016/7/layout/HorizontalActionList"/>
    <dgm:cxn modelId="{8C07CE91-AC8A-40A5-AA47-83F55FE367BF}" srcId="{457D5D55-DF97-4DEC-8A8D-52A32FDE4C36}" destId="{82C101C8-F26B-4818-84BA-BEAEFCD961F0}" srcOrd="3" destOrd="0" parTransId="{EB18DC4F-5869-4443-AE38-F82CDCB7A123}" sibTransId="{BE2F4220-3653-43DE-85E1-91F8EE23D0D0}"/>
    <dgm:cxn modelId="{7EB70F9B-6EC9-4D50-98B6-E9424E6797F1}" type="presOf" srcId="{ADCFCC6C-A44C-4B77-AF2D-902D323E2B02}" destId="{CFAB55C1-3E7C-4368-844A-05D00A5199E8}" srcOrd="0" destOrd="0" presId="urn:microsoft.com/office/officeart/2016/7/layout/HorizontalActionList"/>
    <dgm:cxn modelId="{8F6BAABC-18C0-4802-B7A2-0A52593E5C17}" srcId="{70E906DD-0FA7-479F-9997-497B2F113712}" destId="{15E9BB8A-7AB7-4434-9C35-733C60F22109}" srcOrd="0" destOrd="0" parTransId="{4A443262-492A-45A8-8542-ED706CE27BE5}" sibTransId="{DF12E030-204D-409F-85C4-9A86ABEC5DD5}"/>
    <dgm:cxn modelId="{F0435DC6-3B74-4973-8C97-D97B421C6FC5}" type="presOf" srcId="{457D5D55-DF97-4DEC-8A8D-52A32FDE4C36}" destId="{9772D9BB-8CB2-4C10-99FB-D731EF7D9CCF}" srcOrd="0" destOrd="0" presId="urn:microsoft.com/office/officeart/2016/7/layout/HorizontalActionList"/>
    <dgm:cxn modelId="{290B29D6-ED71-4A92-BFC1-D869C7EE5C44}" type="presOf" srcId="{A7E73D95-6E94-4240-A61C-F8FAECF71F39}" destId="{DC46612B-3785-4394-9B3B-FB934BB7FD6D}" srcOrd="0" destOrd="0" presId="urn:microsoft.com/office/officeart/2016/7/layout/HorizontalActionList"/>
    <dgm:cxn modelId="{EFF18BDE-6B8A-4B46-B8FF-12AD48A215ED}" type="presOf" srcId="{82C101C8-F26B-4818-84BA-BEAEFCD961F0}" destId="{E4108A83-36B0-4DBF-B5B6-57E0832D2D7D}" srcOrd="0" destOrd="0" presId="urn:microsoft.com/office/officeart/2016/7/layout/HorizontalActionList"/>
    <dgm:cxn modelId="{1A13F2F4-2C34-40C3-8415-B4810723820E}" srcId="{FDB9068E-143A-4250-ACC1-8826A13F71E3}" destId="{E12F75FB-C17B-44EE-88F1-4C458E1C45F6}" srcOrd="0" destOrd="0" parTransId="{310F9B08-B5C8-4D82-97A9-BF64EC5B63C9}" sibTransId="{BF18FDD8-AE4D-45FF-92FB-49999BFBA428}"/>
    <dgm:cxn modelId="{B77148A2-1E66-4432-8EF1-ADDA09F54F88}" type="presParOf" srcId="{9772D9BB-8CB2-4C10-99FB-D731EF7D9CCF}" destId="{1F497E20-5BDC-4254-AC15-1A1A3D093B99}" srcOrd="0" destOrd="0" presId="urn:microsoft.com/office/officeart/2016/7/layout/HorizontalActionList"/>
    <dgm:cxn modelId="{EDB49F59-1C2A-4028-AAA1-EE3F9E9CCE90}" type="presParOf" srcId="{1F497E20-5BDC-4254-AC15-1A1A3D093B99}" destId="{2C68FFBE-29D2-47E7-A02F-336269E9CABD}" srcOrd="0" destOrd="0" presId="urn:microsoft.com/office/officeart/2016/7/layout/HorizontalActionList"/>
    <dgm:cxn modelId="{AFB5C637-9EA0-4651-A73D-54F0C8A47F8E}" type="presParOf" srcId="{1F497E20-5BDC-4254-AC15-1A1A3D093B99}" destId="{F007F664-071C-42A6-A703-7CD41D3C0613}" srcOrd="1" destOrd="0" presId="urn:microsoft.com/office/officeart/2016/7/layout/HorizontalActionList"/>
    <dgm:cxn modelId="{6BAC2A63-AC9B-4237-83E8-18EB0963B434}" type="presParOf" srcId="{9772D9BB-8CB2-4C10-99FB-D731EF7D9CCF}" destId="{ACEA2F78-5E40-4B37-9BE6-1F1491637D1B}" srcOrd="1" destOrd="0" presId="urn:microsoft.com/office/officeart/2016/7/layout/HorizontalActionList"/>
    <dgm:cxn modelId="{B573FA67-DA38-4B6C-9D84-31B350447264}" type="presParOf" srcId="{9772D9BB-8CB2-4C10-99FB-D731EF7D9CCF}" destId="{855B781A-8F98-4D3E-872F-CB9BC3828ACF}" srcOrd="2" destOrd="0" presId="urn:microsoft.com/office/officeart/2016/7/layout/HorizontalActionList"/>
    <dgm:cxn modelId="{37CB0AC5-1251-4C6D-ABF8-8DEE8E01160E}" type="presParOf" srcId="{855B781A-8F98-4D3E-872F-CB9BC3828ACF}" destId="{DC46612B-3785-4394-9B3B-FB934BB7FD6D}" srcOrd="0" destOrd="0" presId="urn:microsoft.com/office/officeart/2016/7/layout/HorizontalActionList"/>
    <dgm:cxn modelId="{0971B300-FB8F-4F5D-9D04-71802A5E47FF}" type="presParOf" srcId="{855B781A-8F98-4D3E-872F-CB9BC3828ACF}" destId="{9A545A0C-D87B-470B-B6A5-57CC1FD6A3D8}" srcOrd="1" destOrd="0" presId="urn:microsoft.com/office/officeart/2016/7/layout/HorizontalActionList"/>
    <dgm:cxn modelId="{49CC06EC-2857-48F1-B77A-2679C5CC1DF4}" type="presParOf" srcId="{9772D9BB-8CB2-4C10-99FB-D731EF7D9CCF}" destId="{65381768-D6C6-4D77-AEF6-7691F1BF10AD}" srcOrd="3" destOrd="0" presId="urn:microsoft.com/office/officeart/2016/7/layout/HorizontalActionList"/>
    <dgm:cxn modelId="{1AE6B6BA-1405-4003-A961-9A64E06ABD2A}" type="presParOf" srcId="{9772D9BB-8CB2-4C10-99FB-D731EF7D9CCF}" destId="{0C6FB1D5-BF6E-40D1-AC00-C543FB8F7FEC}" srcOrd="4" destOrd="0" presId="urn:microsoft.com/office/officeart/2016/7/layout/HorizontalActionList"/>
    <dgm:cxn modelId="{374608FA-C107-4A2B-825D-F44D593F92C4}" type="presParOf" srcId="{0C6FB1D5-BF6E-40D1-AC00-C543FB8F7FEC}" destId="{06EEEE4A-1F3E-45F0-B78A-6ADC0A5267BD}" srcOrd="0" destOrd="0" presId="urn:microsoft.com/office/officeart/2016/7/layout/HorizontalActionList"/>
    <dgm:cxn modelId="{9D232D11-DD09-4A7C-9C89-FBCA6695B8BE}" type="presParOf" srcId="{0C6FB1D5-BF6E-40D1-AC00-C543FB8F7FEC}" destId="{45DADA3D-5EB6-43FA-B0FE-2381D22748D8}" srcOrd="1" destOrd="0" presId="urn:microsoft.com/office/officeart/2016/7/layout/HorizontalActionList"/>
    <dgm:cxn modelId="{EE861300-7EE5-46DF-9428-113A7BCE3DC8}" type="presParOf" srcId="{9772D9BB-8CB2-4C10-99FB-D731EF7D9CCF}" destId="{0EC1FCC8-3547-4324-9024-DD6C9BC75FB6}" srcOrd="5" destOrd="0" presId="urn:microsoft.com/office/officeart/2016/7/layout/HorizontalActionList"/>
    <dgm:cxn modelId="{09BAD947-A096-4D16-B780-2E4A527DE315}" type="presParOf" srcId="{9772D9BB-8CB2-4C10-99FB-D731EF7D9CCF}" destId="{63AD7753-2E1F-4FFC-960E-80BF31A4857B}" srcOrd="6" destOrd="0" presId="urn:microsoft.com/office/officeart/2016/7/layout/HorizontalActionList"/>
    <dgm:cxn modelId="{544CF542-66A4-49F9-8559-4A77B6AD36EE}" type="presParOf" srcId="{63AD7753-2E1F-4FFC-960E-80BF31A4857B}" destId="{E4108A83-36B0-4DBF-B5B6-57E0832D2D7D}" srcOrd="0" destOrd="0" presId="urn:microsoft.com/office/officeart/2016/7/layout/HorizontalActionList"/>
    <dgm:cxn modelId="{466953B2-81A6-4276-91BA-97EE138F9230}" type="presParOf" srcId="{63AD7753-2E1F-4FFC-960E-80BF31A4857B}" destId="{CFAB55C1-3E7C-4368-844A-05D00A5199E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07A59-AF71-408C-8271-5F35CB7F06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838F6E-FF43-4214-A73B-7EE3A4D804FF}">
      <dgm:prSet/>
      <dgm:spPr/>
      <dgm:t>
        <a:bodyPr/>
        <a:lstStyle/>
        <a:p>
          <a:r>
            <a:rPr lang="en-US" b="0" i="0" baseline="0">
              <a:latin typeface="Arial"/>
            </a:rPr>
            <a:t>Pre-Walkthrough </a:t>
          </a:r>
          <a:endParaRPr lang="en-US"/>
        </a:p>
      </dgm:t>
    </dgm:pt>
    <dgm:pt modelId="{B160E164-BB79-459E-927F-BF915E938081}" type="parTrans" cxnId="{EF1696EF-48E5-421F-A603-36D7A7C14E27}">
      <dgm:prSet/>
      <dgm:spPr/>
      <dgm:t>
        <a:bodyPr/>
        <a:lstStyle/>
        <a:p>
          <a:endParaRPr lang="en-US"/>
        </a:p>
      </dgm:t>
    </dgm:pt>
    <dgm:pt modelId="{497CCD76-E211-425B-9101-1C35E7F81550}" type="sibTrans" cxnId="{EF1696EF-48E5-421F-A603-36D7A7C14E27}">
      <dgm:prSet/>
      <dgm:spPr/>
      <dgm:t>
        <a:bodyPr/>
        <a:lstStyle/>
        <a:p>
          <a:endParaRPr lang="en-US"/>
        </a:p>
      </dgm:t>
    </dgm:pt>
    <dgm:pt modelId="{C5937B91-39DF-47E8-9F45-10ADA8F3379D}">
      <dgm:prSet/>
      <dgm:spPr/>
      <dgm:t>
        <a:bodyPr/>
        <a:lstStyle/>
        <a:p>
          <a:r>
            <a:rPr lang="en-US" b="0" i="0" baseline="0"/>
            <a:t>Walkthrough Checklists</a:t>
          </a:r>
          <a:endParaRPr lang="en-US"/>
        </a:p>
      </dgm:t>
    </dgm:pt>
    <dgm:pt modelId="{3E5F0BB1-AE47-4D2B-A3B5-13270116BAC3}" type="parTrans" cxnId="{2740582C-E249-4AAC-94E9-43E38E2C4F34}">
      <dgm:prSet/>
      <dgm:spPr/>
      <dgm:t>
        <a:bodyPr/>
        <a:lstStyle/>
        <a:p>
          <a:endParaRPr lang="en-US"/>
        </a:p>
      </dgm:t>
    </dgm:pt>
    <dgm:pt modelId="{EE39A8A2-7675-4AA0-BBF7-EECAF6F0184D}" type="sibTrans" cxnId="{2740582C-E249-4AAC-94E9-43E38E2C4F34}">
      <dgm:prSet/>
      <dgm:spPr/>
      <dgm:t>
        <a:bodyPr/>
        <a:lstStyle/>
        <a:p>
          <a:endParaRPr lang="en-US"/>
        </a:p>
      </dgm:t>
    </dgm:pt>
    <dgm:pt modelId="{F57F13AA-ECFB-4E41-B610-23343776F867}">
      <dgm:prSet/>
      <dgm:spPr/>
      <dgm:t>
        <a:bodyPr/>
        <a:lstStyle/>
        <a:p>
          <a:r>
            <a:rPr lang="en-US" b="0" i="0" baseline="0"/>
            <a:t>Post-Walkthrough </a:t>
          </a:r>
          <a:endParaRPr lang="en-US"/>
        </a:p>
      </dgm:t>
    </dgm:pt>
    <dgm:pt modelId="{3F1C654E-C00C-49E8-9AF7-070C13AA7CB7}" type="parTrans" cxnId="{60310D80-48DD-446B-970F-A0ADA9706979}">
      <dgm:prSet/>
      <dgm:spPr/>
      <dgm:t>
        <a:bodyPr/>
        <a:lstStyle/>
        <a:p>
          <a:endParaRPr lang="en-US"/>
        </a:p>
      </dgm:t>
    </dgm:pt>
    <dgm:pt modelId="{E8B0FB6A-553A-4CF1-B688-CC5069182617}" type="sibTrans" cxnId="{60310D80-48DD-446B-970F-A0ADA9706979}">
      <dgm:prSet/>
      <dgm:spPr/>
      <dgm:t>
        <a:bodyPr/>
        <a:lstStyle/>
        <a:p>
          <a:endParaRPr lang="en-US"/>
        </a:p>
      </dgm:t>
    </dgm:pt>
    <dgm:pt modelId="{2091A5E9-1342-4818-9FB1-6A9DFE82EBF7}">
      <dgm:prSet phldr="0"/>
      <dgm:spPr/>
      <dgm:t>
        <a:bodyPr/>
        <a:lstStyle/>
        <a:p>
          <a:pPr rtl="0"/>
          <a:r>
            <a:rPr lang="en-US" b="0" i="0" baseline="0">
              <a:latin typeface="Arial"/>
            </a:rPr>
            <a:t>Overview Document</a:t>
          </a:r>
        </a:p>
      </dgm:t>
    </dgm:pt>
    <dgm:pt modelId="{68A92048-01BB-43FE-B2B0-33C524BFB76C}" type="parTrans" cxnId="{CA954616-2EFE-4963-9410-72DCCD94CFC2}">
      <dgm:prSet/>
      <dgm:spPr/>
    </dgm:pt>
    <dgm:pt modelId="{2F5C8740-4478-4F09-AD4B-069497AD98A0}" type="sibTrans" cxnId="{CA954616-2EFE-4963-9410-72DCCD94CFC2}">
      <dgm:prSet/>
      <dgm:spPr/>
    </dgm:pt>
    <dgm:pt modelId="{AAE15DD9-2F49-4C59-A4F2-3AD7A7B80E08}" type="pres">
      <dgm:prSet presAssocID="{D1807A59-AF71-408C-8271-5F35CB7F0613}" presName="linear" presStyleCnt="0">
        <dgm:presLayoutVars>
          <dgm:animLvl val="lvl"/>
          <dgm:resizeHandles val="exact"/>
        </dgm:presLayoutVars>
      </dgm:prSet>
      <dgm:spPr/>
    </dgm:pt>
    <dgm:pt modelId="{F4EEBDD0-20DD-499A-8A34-B4A941141A45}" type="pres">
      <dgm:prSet presAssocID="{2091A5E9-1342-4818-9FB1-6A9DFE82EBF7}" presName="parentText" presStyleLbl="node1" presStyleIdx="0" presStyleCnt="4">
        <dgm:presLayoutVars>
          <dgm:chMax val="0"/>
          <dgm:bulletEnabled val="1"/>
        </dgm:presLayoutVars>
      </dgm:prSet>
      <dgm:spPr/>
    </dgm:pt>
    <dgm:pt modelId="{8B35705B-46ED-420A-826F-FB7ABA8BF864}" type="pres">
      <dgm:prSet presAssocID="{2F5C8740-4478-4F09-AD4B-069497AD98A0}" presName="spacer" presStyleCnt="0"/>
      <dgm:spPr/>
    </dgm:pt>
    <dgm:pt modelId="{6A346687-CFB8-45B6-BFD4-B2B573C22C95}" type="pres">
      <dgm:prSet presAssocID="{69838F6E-FF43-4214-A73B-7EE3A4D804FF}" presName="parentText" presStyleLbl="node1" presStyleIdx="1" presStyleCnt="4" custLinFactNeighborY="-40263">
        <dgm:presLayoutVars>
          <dgm:chMax val="0"/>
          <dgm:bulletEnabled val="1"/>
        </dgm:presLayoutVars>
      </dgm:prSet>
      <dgm:spPr/>
    </dgm:pt>
    <dgm:pt modelId="{8F61662D-1FF0-44B4-9E40-E52F0A1E00F1}" type="pres">
      <dgm:prSet presAssocID="{497CCD76-E211-425B-9101-1C35E7F81550}" presName="spacer" presStyleCnt="0"/>
      <dgm:spPr/>
    </dgm:pt>
    <dgm:pt modelId="{6B360BAA-5ECB-45E9-AE0B-016D9E6DAEDA}" type="pres">
      <dgm:prSet presAssocID="{C5937B91-39DF-47E8-9F45-10ADA8F3379D}" presName="parentText" presStyleLbl="node1" presStyleIdx="2" presStyleCnt="4">
        <dgm:presLayoutVars>
          <dgm:chMax val="0"/>
          <dgm:bulletEnabled val="1"/>
        </dgm:presLayoutVars>
      </dgm:prSet>
      <dgm:spPr/>
    </dgm:pt>
    <dgm:pt modelId="{C27868B1-04BB-4E98-AD0E-B96660FEB670}" type="pres">
      <dgm:prSet presAssocID="{EE39A8A2-7675-4AA0-BBF7-EECAF6F0184D}" presName="spacer" presStyleCnt="0"/>
      <dgm:spPr/>
    </dgm:pt>
    <dgm:pt modelId="{65821F9B-792C-49ED-BE6B-E3B6C3832B84}" type="pres">
      <dgm:prSet presAssocID="{F57F13AA-ECFB-4E41-B610-23343776F867}" presName="parentText" presStyleLbl="node1" presStyleIdx="3" presStyleCnt="4">
        <dgm:presLayoutVars>
          <dgm:chMax val="0"/>
          <dgm:bulletEnabled val="1"/>
        </dgm:presLayoutVars>
      </dgm:prSet>
      <dgm:spPr/>
    </dgm:pt>
  </dgm:ptLst>
  <dgm:cxnLst>
    <dgm:cxn modelId="{CA954616-2EFE-4963-9410-72DCCD94CFC2}" srcId="{D1807A59-AF71-408C-8271-5F35CB7F0613}" destId="{2091A5E9-1342-4818-9FB1-6A9DFE82EBF7}" srcOrd="0" destOrd="0" parTransId="{68A92048-01BB-43FE-B2B0-33C524BFB76C}" sibTransId="{2F5C8740-4478-4F09-AD4B-069497AD98A0}"/>
    <dgm:cxn modelId="{DDC41223-C178-4919-B06C-465101EA3BA1}" type="presOf" srcId="{69838F6E-FF43-4214-A73B-7EE3A4D804FF}" destId="{6A346687-CFB8-45B6-BFD4-B2B573C22C95}" srcOrd="0" destOrd="0" presId="urn:microsoft.com/office/officeart/2005/8/layout/vList2"/>
    <dgm:cxn modelId="{2740582C-E249-4AAC-94E9-43E38E2C4F34}" srcId="{D1807A59-AF71-408C-8271-5F35CB7F0613}" destId="{C5937B91-39DF-47E8-9F45-10ADA8F3379D}" srcOrd="2" destOrd="0" parTransId="{3E5F0BB1-AE47-4D2B-A3B5-13270116BAC3}" sibTransId="{EE39A8A2-7675-4AA0-BBF7-EECAF6F0184D}"/>
    <dgm:cxn modelId="{2D20CC2D-ADA4-42C3-947E-8C683CE07EA7}" type="presOf" srcId="{C5937B91-39DF-47E8-9F45-10ADA8F3379D}" destId="{6B360BAA-5ECB-45E9-AE0B-016D9E6DAEDA}" srcOrd="0" destOrd="0" presId="urn:microsoft.com/office/officeart/2005/8/layout/vList2"/>
    <dgm:cxn modelId="{0DA82E6E-9ED7-4A4A-8D89-2B21161F99C0}" type="presOf" srcId="{F57F13AA-ECFB-4E41-B610-23343776F867}" destId="{65821F9B-792C-49ED-BE6B-E3B6C3832B84}" srcOrd="0" destOrd="0" presId="urn:microsoft.com/office/officeart/2005/8/layout/vList2"/>
    <dgm:cxn modelId="{A219007A-9ADF-4E73-A00B-AF7929846A62}" type="presOf" srcId="{2091A5E9-1342-4818-9FB1-6A9DFE82EBF7}" destId="{F4EEBDD0-20DD-499A-8A34-B4A941141A45}" srcOrd="0" destOrd="0" presId="urn:microsoft.com/office/officeart/2005/8/layout/vList2"/>
    <dgm:cxn modelId="{60310D80-48DD-446B-970F-A0ADA9706979}" srcId="{D1807A59-AF71-408C-8271-5F35CB7F0613}" destId="{F57F13AA-ECFB-4E41-B610-23343776F867}" srcOrd="3" destOrd="0" parTransId="{3F1C654E-C00C-49E8-9AF7-070C13AA7CB7}" sibTransId="{E8B0FB6A-553A-4CF1-B688-CC5069182617}"/>
    <dgm:cxn modelId="{78EEC7CE-2A23-4315-8E4E-A67C7E1788E6}" type="presOf" srcId="{D1807A59-AF71-408C-8271-5F35CB7F0613}" destId="{AAE15DD9-2F49-4C59-A4F2-3AD7A7B80E08}" srcOrd="0" destOrd="0" presId="urn:microsoft.com/office/officeart/2005/8/layout/vList2"/>
    <dgm:cxn modelId="{EF1696EF-48E5-421F-A603-36D7A7C14E27}" srcId="{D1807A59-AF71-408C-8271-5F35CB7F0613}" destId="{69838F6E-FF43-4214-A73B-7EE3A4D804FF}" srcOrd="1" destOrd="0" parTransId="{B160E164-BB79-459E-927F-BF915E938081}" sibTransId="{497CCD76-E211-425B-9101-1C35E7F81550}"/>
    <dgm:cxn modelId="{88F6C3A7-205D-4326-89B8-A52AD37BEE14}" type="presParOf" srcId="{AAE15DD9-2F49-4C59-A4F2-3AD7A7B80E08}" destId="{F4EEBDD0-20DD-499A-8A34-B4A941141A45}" srcOrd="0" destOrd="0" presId="urn:microsoft.com/office/officeart/2005/8/layout/vList2"/>
    <dgm:cxn modelId="{EA0791C1-404A-4B62-A58B-60565482FD03}" type="presParOf" srcId="{AAE15DD9-2F49-4C59-A4F2-3AD7A7B80E08}" destId="{8B35705B-46ED-420A-826F-FB7ABA8BF864}" srcOrd="1" destOrd="0" presId="urn:microsoft.com/office/officeart/2005/8/layout/vList2"/>
    <dgm:cxn modelId="{B013E5AD-2EA0-45CC-9BFA-4517AA4B4B47}" type="presParOf" srcId="{AAE15DD9-2F49-4C59-A4F2-3AD7A7B80E08}" destId="{6A346687-CFB8-45B6-BFD4-B2B573C22C95}" srcOrd="2" destOrd="0" presId="urn:microsoft.com/office/officeart/2005/8/layout/vList2"/>
    <dgm:cxn modelId="{2EF7E27E-EFA3-499B-9B7A-40B2DB133D8F}" type="presParOf" srcId="{AAE15DD9-2F49-4C59-A4F2-3AD7A7B80E08}" destId="{8F61662D-1FF0-44B4-9E40-E52F0A1E00F1}" srcOrd="3" destOrd="0" presId="urn:microsoft.com/office/officeart/2005/8/layout/vList2"/>
    <dgm:cxn modelId="{B33517D3-D335-47E7-8D94-A275B5B23284}" type="presParOf" srcId="{AAE15DD9-2F49-4C59-A4F2-3AD7A7B80E08}" destId="{6B360BAA-5ECB-45E9-AE0B-016D9E6DAEDA}" srcOrd="4" destOrd="0" presId="urn:microsoft.com/office/officeart/2005/8/layout/vList2"/>
    <dgm:cxn modelId="{69204A6A-9401-4B62-AE69-C8BC0A80A416}" type="presParOf" srcId="{AAE15DD9-2F49-4C59-A4F2-3AD7A7B80E08}" destId="{C27868B1-04BB-4E98-AD0E-B96660FEB670}" srcOrd="5" destOrd="0" presId="urn:microsoft.com/office/officeart/2005/8/layout/vList2"/>
    <dgm:cxn modelId="{1092D932-9BB4-4CE9-ABA4-DD3D12587C6C}" type="presParOf" srcId="{AAE15DD9-2F49-4C59-A4F2-3AD7A7B80E08}" destId="{65821F9B-792C-49ED-BE6B-E3B6C3832B8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AB4D2-9AFB-45C3-9527-45063A4B612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3545B9B-ACE3-43EC-8E19-E012815A4F4A}">
      <dgm:prSet/>
      <dgm:spPr/>
      <dgm:t>
        <a:bodyPr/>
        <a:lstStyle/>
        <a:p>
          <a:pPr>
            <a:lnSpc>
              <a:spcPct val="100000"/>
            </a:lnSpc>
          </a:pPr>
          <a:r>
            <a:rPr lang="en-US" b="0" i="0" baseline="0" dirty="0"/>
            <a:t>The school leader meets with the teacher and completes the brief </a:t>
          </a:r>
          <a:r>
            <a:rPr lang="en-US" b="1" i="0" baseline="0" dirty="0"/>
            <a:t>pre-walkthrough check-in</a:t>
          </a:r>
          <a:endParaRPr lang="en-US" dirty="0"/>
        </a:p>
      </dgm:t>
    </dgm:pt>
    <dgm:pt modelId="{A516004C-71CF-44B8-A219-249289DDDD8C}" type="parTrans" cxnId="{366D816B-BB19-41C6-BD07-1EC8FEA2FEAB}">
      <dgm:prSet/>
      <dgm:spPr/>
      <dgm:t>
        <a:bodyPr/>
        <a:lstStyle/>
        <a:p>
          <a:endParaRPr lang="en-US"/>
        </a:p>
      </dgm:t>
    </dgm:pt>
    <dgm:pt modelId="{A2828487-1116-4644-89D9-8F84ACDF426A}" type="sibTrans" cxnId="{366D816B-BB19-41C6-BD07-1EC8FEA2FEAB}">
      <dgm:prSet/>
      <dgm:spPr/>
      <dgm:t>
        <a:bodyPr/>
        <a:lstStyle/>
        <a:p>
          <a:endParaRPr lang="en-US"/>
        </a:p>
      </dgm:t>
    </dgm:pt>
    <dgm:pt modelId="{FEA87BA1-C4C0-4FAF-BCC1-AC9E4518F8CE}">
      <dgm:prSet/>
      <dgm:spPr/>
      <dgm:t>
        <a:bodyPr/>
        <a:lstStyle/>
        <a:p>
          <a:pPr>
            <a:lnSpc>
              <a:spcPct val="100000"/>
            </a:lnSpc>
          </a:pPr>
          <a:r>
            <a:rPr lang="en-US" b="0" i="0" baseline="0"/>
            <a:t>The school leader chooses the appropriate </a:t>
          </a:r>
          <a:r>
            <a:rPr lang="en-US" b="1" i="0" baseline="0"/>
            <a:t>walkthrough checklist </a:t>
          </a:r>
          <a:r>
            <a:rPr lang="en-US" b="0" i="0" baseline="0"/>
            <a:t>and conducts a brief (5-15 minute) classroom walkthrough, completing the sections of the checklist that align to the lesson</a:t>
          </a:r>
          <a:endParaRPr lang="en-US"/>
        </a:p>
      </dgm:t>
    </dgm:pt>
    <dgm:pt modelId="{BE443ABB-A281-49CB-BD87-A0F64F8A0C4A}" type="parTrans" cxnId="{5C0A69BA-EFF4-4D8E-9057-129E4246977B}">
      <dgm:prSet/>
      <dgm:spPr/>
      <dgm:t>
        <a:bodyPr/>
        <a:lstStyle/>
        <a:p>
          <a:endParaRPr lang="en-US"/>
        </a:p>
      </dgm:t>
    </dgm:pt>
    <dgm:pt modelId="{6FBB08CD-1BCE-47AA-80D1-F349A46A685F}" type="sibTrans" cxnId="{5C0A69BA-EFF4-4D8E-9057-129E4246977B}">
      <dgm:prSet/>
      <dgm:spPr/>
      <dgm:t>
        <a:bodyPr/>
        <a:lstStyle/>
        <a:p>
          <a:endParaRPr lang="en-US"/>
        </a:p>
      </dgm:t>
    </dgm:pt>
    <dgm:pt modelId="{19B488A5-75F4-49DF-91B1-65B4B6C19C87}">
      <dgm:prSet/>
      <dgm:spPr/>
      <dgm:t>
        <a:bodyPr/>
        <a:lstStyle/>
        <a:p>
          <a:pPr>
            <a:lnSpc>
              <a:spcPct val="100000"/>
            </a:lnSpc>
          </a:pPr>
          <a:r>
            <a:rPr lang="en-US" b="0" i="0" baseline="0" dirty="0"/>
            <a:t>The school leader completes the brief reflection section of the </a:t>
          </a:r>
          <a:r>
            <a:rPr lang="en-US" b="1" i="0" baseline="0" dirty="0"/>
            <a:t>post-walkthrough meeting check-in </a:t>
          </a:r>
          <a:r>
            <a:rPr lang="en-US" b="0" i="0" baseline="0" dirty="0"/>
            <a:t>and completes the remainder of the guide with the teacher</a:t>
          </a:r>
          <a:endParaRPr lang="en-US" dirty="0"/>
        </a:p>
      </dgm:t>
    </dgm:pt>
    <dgm:pt modelId="{06BA2EEA-1EA0-4748-BB50-7620CA1CC89E}" type="parTrans" cxnId="{387A5FEF-2BE4-46F4-8211-3AAE425724A9}">
      <dgm:prSet/>
      <dgm:spPr/>
      <dgm:t>
        <a:bodyPr/>
        <a:lstStyle/>
        <a:p>
          <a:endParaRPr lang="en-US"/>
        </a:p>
      </dgm:t>
    </dgm:pt>
    <dgm:pt modelId="{1AC5D282-2299-46B9-9894-40E05EFF55C9}" type="sibTrans" cxnId="{387A5FEF-2BE4-46F4-8211-3AAE425724A9}">
      <dgm:prSet/>
      <dgm:spPr/>
      <dgm:t>
        <a:bodyPr/>
        <a:lstStyle/>
        <a:p>
          <a:endParaRPr lang="en-US"/>
        </a:p>
      </dgm:t>
    </dgm:pt>
    <dgm:pt modelId="{D051D5B5-368D-4E53-A534-6AC6DAFC81B9}" type="pres">
      <dgm:prSet presAssocID="{B7DAB4D2-9AFB-45C3-9527-45063A4B6123}" presName="root" presStyleCnt="0">
        <dgm:presLayoutVars>
          <dgm:dir/>
          <dgm:resizeHandles val="exact"/>
        </dgm:presLayoutVars>
      </dgm:prSet>
      <dgm:spPr/>
    </dgm:pt>
    <dgm:pt modelId="{FBAC83DB-488E-4BA7-9D64-DE304147DEDB}" type="pres">
      <dgm:prSet presAssocID="{43545B9B-ACE3-43EC-8E19-E012815A4F4A}" presName="compNode" presStyleCnt="0"/>
      <dgm:spPr/>
    </dgm:pt>
    <dgm:pt modelId="{B162167E-0624-4019-86F8-97B7AF72B316}" type="pres">
      <dgm:prSet presAssocID="{43545B9B-ACE3-43EC-8E19-E012815A4F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E13A78D-60AA-489E-91A7-6A4C0B0EEC96}" type="pres">
      <dgm:prSet presAssocID="{43545B9B-ACE3-43EC-8E19-E012815A4F4A}" presName="spaceRect" presStyleCnt="0"/>
      <dgm:spPr/>
    </dgm:pt>
    <dgm:pt modelId="{65B3C886-4FAA-47AF-8943-9C043F0A2D2C}" type="pres">
      <dgm:prSet presAssocID="{43545B9B-ACE3-43EC-8E19-E012815A4F4A}" presName="textRect" presStyleLbl="revTx" presStyleIdx="0" presStyleCnt="3">
        <dgm:presLayoutVars>
          <dgm:chMax val="1"/>
          <dgm:chPref val="1"/>
        </dgm:presLayoutVars>
      </dgm:prSet>
      <dgm:spPr/>
    </dgm:pt>
    <dgm:pt modelId="{E7F0550A-C364-4601-9C84-C9718E7CE03E}" type="pres">
      <dgm:prSet presAssocID="{A2828487-1116-4644-89D9-8F84ACDF426A}" presName="sibTrans" presStyleCnt="0"/>
      <dgm:spPr/>
    </dgm:pt>
    <dgm:pt modelId="{1FA880F0-36DD-460F-8203-3925632E11C7}" type="pres">
      <dgm:prSet presAssocID="{FEA87BA1-C4C0-4FAF-BCC1-AC9E4518F8CE}" presName="compNode" presStyleCnt="0"/>
      <dgm:spPr/>
    </dgm:pt>
    <dgm:pt modelId="{50DC2E1B-604F-4E97-8269-7E4E62C513C9}" type="pres">
      <dgm:prSet presAssocID="{FEA87BA1-C4C0-4FAF-BCC1-AC9E4518F8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850A9CD-9A29-4978-B88D-3F1393F4D450}" type="pres">
      <dgm:prSet presAssocID="{FEA87BA1-C4C0-4FAF-BCC1-AC9E4518F8CE}" presName="spaceRect" presStyleCnt="0"/>
      <dgm:spPr/>
    </dgm:pt>
    <dgm:pt modelId="{EDF3D7BD-47BC-4DD9-9D0F-462B2396631E}" type="pres">
      <dgm:prSet presAssocID="{FEA87BA1-C4C0-4FAF-BCC1-AC9E4518F8CE}" presName="textRect" presStyleLbl="revTx" presStyleIdx="1" presStyleCnt="3">
        <dgm:presLayoutVars>
          <dgm:chMax val="1"/>
          <dgm:chPref val="1"/>
        </dgm:presLayoutVars>
      </dgm:prSet>
      <dgm:spPr/>
    </dgm:pt>
    <dgm:pt modelId="{0D9D881D-CEA3-4E11-89E1-F779B5C01298}" type="pres">
      <dgm:prSet presAssocID="{6FBB08CD-1BCE-47AA-80D1-F349A46A685F}" presName="sibTrans" presStyleCnt="0"/>
      <dgm:spPr/>
    </dgm:pt>
    <dgm:pt modelId="{408D6D69-1142-4578-A63E-7DE899E717F8}" type="pres">
      <dgm:prSet presAssocID="{19B488A5-75F4-49DF-91B1-65B4B6C19C87}" presName="compNode" presStyleCnt="0"/>
      <dgm:spPr/>
    </dgm:pt>
    <dgm:pt modelId="{0E87050F-5E66-448B-AB36-36FF3150DA13}" type="pres">
      <dgm:prSet presAssocID="{19B488A5-75F4-49DF-91B1-65B4B6C19C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16B46C30-84BA-4AED-8D4D-B2FF9F211984}" type="pres">
      <dgm:prSet presAssocID="{19B488A5-75F4-49DF-91B1-65B4B6C19C87}" presName="spaceRect" presStyleCnt="0"/>
      <dgm:spPr/>
    </dgm:pt>
    <dgm:pt modelId="{949F2CA2-981A-4B41-B054-3B7CF5897826}" type="pres">
      <dgm:prSet presAssocID="{19B488A5-75F4-49DF-91B1-65B4B6C19C87}" presName="textRect" presStyleLbl="revTx" presStyleIdx="2" presStyleCnt="3">
        <dgm:presLayoutVars>
          <dgm:chMax val="1"/>
          <dgm:chPref val="1"/>
        </dgm:presLayoutVars>
      </dgm:prSet>
      <dgm:spPr/>
    </dgm:pt>
  </dgm:ptLst>
  <dgm:cxnLst>
    <dgm:cxn modelId="{366D816B-BB19-41C6-BD07-1EC8FEA2FEAB}" srcId="{B7DAB4D2-9AFB-45C3-9527-45063A4B6123}" destId="{43545B9B-ACE3-43EC-8E19-E012815A4F4A}" srcOrd="0" destOrd="0" parTransId="{A516004C-71CF-44B8-A219-249289DDDD8C}" sibTransId="{A2828487-1116-4644-89D9-8F84ACDF426A}"/>
    <dgm:cxn modelId="{EBBE9378-4266-4472-8C18-B2BFD6C9241C}" type="presOf" srcId="{FEA87BA1-C4C0-4FAF-BCC1-AC9E4518F8CE}" destId="{EDF3D7BD-47BC-4DD9-9D0F-462B2396631E}" srcOrd="0" destOrd="0" presId="urn:microsoft.com/office/officeart/2018/2/layout/IconLabelList"/>
    <dgm:cxn modelId="{BB24CEA4-537C-453E-AEBD-C53A487F8528}" type="presOf" srcId="{B7DAB4D2-9AFB-45C3-9527-45063A4B6123}" destId="{D051D5B5-368D-4E53-A534-6AC6DAFC81B9}" srcOrd="0" destOrd="0" presId="urn:microsoft.com/office/officeart/2018/2/layout/IconLabelList"/>
    <dgm:cxn modelId="{E9CAD1A4-3EC6-4737-A991-BB4DDF1B09D4}" type="presOf" srcId="{19B488A5-75F4-49DF-91B1-65B4B6C19C87}" destId="{949F2CA2-981A-4B41-B054-3B7CF5897826}" srcOrd="0" destOrd="0" presId="urn:microsoft.com/office/officeart/2018/2/layout/IconLabelList"/>
    <dgm:cxn modelId="{5C0A69BA-EFF4-4D8E-9057-129E4246977B}" srcId="{B7DAB4D2-9AFB-45C3-9527-45063A4B6123}" destId="{FEA87BA1-C4C0-4FAF-BCC1-AC9E4518F8CE}" srcOrd="1" destOrd="0" parTransId="{BE443ABB-A281-49CB-BD87-A0F64F8A0C4A}" sibTransId="{6FBB08CD-1BCE-47AA-80D1-F349A46A685F}"/>
    <dgm:cxn modelId="{6F226DD8-9165-45EC-BDE4-4CC8B6385A34}" type="presOf" srcId="{43545B9B-ACE3-43EC-8E19-E012815A4F4A}" destId="{65B3C886-4FAA-47AF-8943-9C043F0A2D2C}" srcOrd="0" destOrd="0" presId="urn:microsoft.com/office/officeart/2018/2/layout/IconLabelList"/>
    <dgm:cxn modelId="{387A5FEF-2BE4-46F4-8211-3AAE425724A9}" srcId="{B7DAB4D2-9AFB-45C3-9527-45063A4B6123}" destId="{19B488A5-75F4-49DF-91B1-65B4B6C19C87}" srcOrd="2" destOrd="0" parTransId="{06BA2EEA-1EA0-4748-BB50-7620CA1CC89E}" sibTransId="{1AC5D282-2299-46B9-9894-40E05EFF55C9}"/>
    <dgm:cxn modelId="{0584EAB3-279A-4D84-AEE8-A3D6D9ACF720}" type="presParOf" srcId="{D051D5B5-368D-4E53-A534-6AC6DAFC81B9}" destId="{FBAC83DB-488E-4BA7-9D64-DE304147DEDB}" srcOrd="0" destOrd="0" presId="urn:microsoft.com/office/officeart/2018/2/layout/IconLabelList"/>
    <dgm:cxn modelId="{494C8B59-7AB8-43A4-B4DA-DBBBC75985DD}" type="presParOf" srcId="{FBAC83DB-488E-4BA7-9D64-DE304147DEDB}" destId="{B162167E-0624-4019-86F8-97B7AF72B316}" srcOrd="0" destOrd="0" presId="urn:microsoft.com/office/officeart/2018/2/layout/IconLabelList"/>
    <dgm:cxn modelId="{569759F4-AD72-4C5D-8637-9762D4F935DC}" type="presParOf" srcId="{FBAC83DB-488E-4BA7-9D64-DE304147DEDB}" destId="{3E13A78D-60AA-489E-91A7-6A4C0B0EEC96}" srcOrd="1" destOrd="0" presId="urn:microsoft.com/office/officeart/2018/2/layout/IconLabelList"/>
    <dgm:cxn modelId="{7C40E5C8-1B52-440C-93FA-B1910CEFA475}" type="presParOf" srcId="{FBAC83DB-488E-4BA7-9D64-DE304147DEDB}" destId="{65B3C886-4FAA-47AF-8943-9C043F0A2D2C}" srcOrd="2" destOrd="0" presId="urn:microsoft.com/office/officeart/2018/2/layout/IconLabelList"/>
    <dgm:cxn modelId="{AA3DB549-7F5D-4A1F-9D0D-3AB1D09F5CF0}" type="presParOf" srcId="{D051D5B5-368D-4E53-A534-6AC6DAFC81B9}" destId="{E7F0550A-C364-4601-9C84-C9718E7CE03E}" srcOrd="1" destOrd="0" presId="urn:microsoft.com/office/officeart/2018/2/layout/IconLabelList"/>
    <dgm:cxn modelId="{A556AD78-33E1-4797-A727-6F4C2EEA7564}" type="presParOf" srcId="{D051D5B5-368D-4E53-A534-6AC6DAFC81B9}" destId="{1FA880F0-36DD-460F-8203-3925632E11C7}" srcOrd="2" destOrd="0" presId="urn:microsoft.com/office/officeart/2018/2/layout/IconLabelList"/>
    <dgm:cxn modelId="{0A967BFE-E534-4DA1-8B8D-6BFB5C8D94D5}" type="presParOf" srcId="{1FA880F0-36DD-460F-8203-3925632E11C7}" destId="{50DC2E1B-604F-4E97-8269-7E4E62C513C9}" srcOrd="0" destOrd="0" presId="urn:microsoft.com/office/officeart/2018/2/layout/IconLabelList"/>
    <dgm:cxn modelId="{A51B2EDF-AD41-48B7-AC6E-F085553F8B19}" type="presParOf" srcId="{1FA880F0-36DD-460F-8203-3925632E11C7}" destId="{7850A9CD-9A29-4978-B88D-3F1393F4D450}" srcOrd="1" destOrd="0" presId="urn:microsoft.com/office/officeart/2018/2/layout/IconLabelList"/>
    <dgm:cxn modelId="{12A64AC4-6ABF-4132-984A-568D7B1A3E38}" type="presParOf" srcId="{1FA880F0-36DD-460F-8203-3925632E11C7}" destId="{EDF3D7BD-47BC-4DD9-9D0F-462B2396631E}" srcOrd="2" destOrd="0" presId="urn:microsoft.com/office/officeart/2018/2/layout/IconLabelList"/>
    <dgm:cxn modelId="{9A4F59EB-FF88-44E9-B711-AFC558472DB7}" type="presParOf" srcId="{D051D5B5-368D-4E53-A534-6AC6DAFC81B9}" destId="{0D9D881D-CEA3-4E11-89E1-F779B5C01298}" srcOrd="3" destOrd="0" presId="urn:microsoft.com/office/officeart/2018/2/layout/IconLabelList"/>
    <dgm:cxn modelId="{2C5B7E1D-8D0B-4D41-8223-B8B77A1CB8DF}" type="presParOf" srcId="{D051D5B5-368D-4E53-A534-6AC6DAFC81B9}" destId="{408D6D69-1142-4578-A63E-7DE899E717F8}" srcOrd="4" destOrd="0" presId="urn:microsoft.com/office/officeart/2018/2/layout/IconLabelList"/>
    <dgm:cxn modelId="{1042B8CC-850F-4816-B3C0-B6474590E125}" type="presParOf" srcId="{408D6D69-1142-4578-A63E-7DE899E717F8}" destId="{0E87050F-5E66-448B-AB36-36FF3150DA13}" srcOrd="0" destOrd="0" presId="urn:microsoft.com/office/officeart/2018/2/layout/IconLabelList"/>
    <dgm:cxn modelId="{95CC4540-5561-4135-8DDC-69291C09874D}" type="presParOf" srcId="{408D6D69-1142-4578-A63E-7DE899E717F8}" destId="{16B46C30-84BA-4AED-8D4D-B2FF9F211984}" srcOrd="1" destOrd="0" presId="urn:microsoft.com/office/officeart/2018/2/layout/IconLabelList"/>
    <dgm:cxn modelId="{0554D900-74DC-45F3-9238-2903F926E4DC}" type="presParOf" srcId="{408D6D69-1142-4578-A63E-7DE899E717F8}" destId="{949F2CA2-981A-4B41-B054-3B7CF589782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4A2601-CAA9-46E6-8F13-AC654B9459A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6FC5C2C-70D2-412E-82A4-19AB82760E1D}">
      <dgm:prSet/>
      <dgm:spPr/>
      <dgm:t>
        <a:bodyPr/>
        <a:lstStyle/>
        <a:p>
          <a:r>
            <a:rPr lang="en-US" b="0" i="0" baseline="0"/>
            <a:t>What are the strengths and needs for professional development do you see in individual teachers’ instruction across time?</a:t>
          </a:r>
          <a:endParaRPr lang="en-US"/>
        </a:p>
      </dgm:t>
    </dgm:pt>
    <dgm:pt modelId="{22090740-A0A4-431F-8FB7-57D6D814AADF}" type="parTrans" cxnId="{ABB984A6-CB06-48AB-9604-5FBDA996BC30}">
      <dgm:prSet/>
      <dgm:spPr/>
      <dgm:t>
        <a:bodyPr/>
        <a:lstStyle/>
        <a:p>
          <a:endParaRPr lang="en-US"/>
        </a:p>
      </dgm:t>
    </dgm:pt>
    <dgm:pt modelId="{0D43E94E-B981-4976-A1B0-EF406DAE01A0}" type="sibTrans" cxnId="{ABB984A6-CB06-48AB-9604-5FBDA996BC30}">
      <dgm:prSet/>
      <dgm:spPr/>
      <dgm:t>
        <a:bodyPr/>
        <a:lstStyle/>
        <a:p>
          <a:endParaRPr lang="en-US"/>
        </a:p>
      </dgm:t>
    </dgm:pt>
    <dgm:pt modelId="{D0E3FFAB-188C-46EA-A222-8151E2E16613}">
      <dgm:prSet/>
      <dgm:spPr/>
      <dgm:t>
        <a:bodyPr/>
        <a:lstStyle/>
        <a:p>
          <a:r>
            <a:rPr lang="en-US" b="0" i="0" baseline="0"/>
            <a:t>What are the strengths and needs for professional development do you see in instruction at each grade level across time?</a:t>
          </a:r>
          <a:endParaRPr lang="en-US"/>
        </a:p>
      </dgm:t>
    </dgm:pt>
    <dgm:pt modelId="{EF832EE2-B83F-43AB-B620-333E8CDB2E5F}" type="parTrans" cxnId="{8E538280-C71E-4B45-BEA4-98CE9965CE10}">
      <dgm:prSet/>
      <dgm:spPr/>
      <dgm:t>
        <a:bodyPr/>
        <a:lstStyle/>
        <a:p>
          <a:endParaRPr lang="en-US"/>
        </a:p>
      </dgm:t>
    </dgm:pt>
    <dgm:pt modelId="{A55B924B-372E-4732-B465-8B6444D2EFB4}" type="sibTrans" cxnId="{8E538280-C71E-4B45-BEA4-98CE9965CE10}">
      <dgm:prSet/>
      <dgm:spPr/>
      <dgm:t>
        <a:bodyPr/>
        <a:lstStyle/>
        <a:p>
          <a:endParaRPr lang="en-US"/>
        </a:p>
      </dgm:t>
    </dgm:pt>
    <dgm:pt modelId="{69E7C804-34D8-4E0F-9378-8D8F34830025}">
      <dgm:prSet/>
      <dgm:spPr/>
      <dgm:t>
        <a:bodyPr/>
        <a:lstStyle/>
        <a:p>
          <a:r>
            <a:rPr lang="en-US" b="0" i="0" baseline="0"/>
            <a:t>What strengths and needs for professional development do you see schoolwide across time? </a:t>
          </a:r>
          <a:endParaRPr lang="en-US"/>
        </a:p>
      </dgm:t>
    </dgm:pt>
    <dgm:pt modelId="{FB9348C5-349C-45B1-BC73-F35F0EF31D00}" type="parTrans" cxnId="{32F8DE82-8268-4957-9A2D-87A50A64D20A}">
      <dgm:prSet/>
      <dgm:spPr/>
      <dgm:t>
        <a:bodyPr/>
        <a:lstStyle/>
        <a:p>
          <a:endParaRPr lang="en-US"/>
        </a:p>
      </dgm:t>
    </dgm:pt>
    <dgm:pt modelId="{AEF2C487-8897-47A7-BAF3-F174C4B6134C}" type="sibTrans" cxnId="{32F8DE82-8268-4957-9A2D-87A50A64D20A}">
      <dgm:prSet/>
      <dgm:spPr/>
      <dgm:t>
        <a:bodyPr/>
        <a:lstStyle/>
        <a:p>
          <a:endParaRPr lang="en-US"/>
        </a:p>
      </dgm:t>
    </dgm:pt>
    <dgm:pt modelId="{96666C58-7F3A-4D87-B434-6E4B2B1FFAE8}" type="pres">
      <dgm:prSet presAssocID="{944A2601-CAA9-46E6-8F13-AC654B9459A3}" presName="hierChild1" presStyleCnt="0">
        <dgm:presLayoutVars>
          <dgm:chPref val="1"/>
          <dgm:dir/>
          <dgm:animOne val="branch"/>
          <dgm:animLvl val="lvl"/>
          <dgm:resizeHandles/>
        </dgm:presLayoutVars>
      </dgm:prSet>
      <dgm:spPr/>
    </dgm:pt>
    <dgm:pt modelId="{2087DBB2-9E53-49E0-93A4-2389C356B8EB}" type="pres">
      <dgm:prSet presAssocID="{D6FC5C2C-70D2-412E-82A4-19AB82760E1D}" presName="hierRoot1" presStyleCnt="0"/>
      <dgm:spPr/>
    </dgm:pt>
    <dgm:pt modelId="{F3CAF3EE-6427-49C1-8FE7-B6BB82CCE0F6}" type="pres">
      <dgm:prSet presAssocID="{D6FC5C2C-70D2-412E-82A4-19AB82760E1D}" presName="composite" presStyleCnt="0"/>
      <dgm:spPr/>
    </dgm:pt>
    <dgm:pt modelId="{CB2B1451-3621-4EA2-B13C-21CC72598F6F}" type="pres">
      <dgm:prSet presAssocID="{D6FC5C2C-70D2-412E-82A4-19AB82760E1D}" presName="background" presStyleLbl="node0" presStyleIdx="0" presStyleCnt="3"/>
      <dgm:spPr/>
    </dgm:pt>
    <dgm:pt modelId="{285BCEA6-BD19-41C0-9166-A0B99D001CA6}" type="pres">
      <dgm:prSet presAssocID="{D6FC5C2C-70D2-412E-82A4-19AB82760E1D}" presName="text" presStyleLbl="fgAcc0" presStyleIdx="0" presStyleCnt="3">
        <dgm:presLayoutVars>
          <dgm:chPref val="3"/>
        </dgm:presLayoutVars>
      </dgm:prSet>
      <dgm:spPr/>
    </dgm:pt>
    <dgm:pt modelId="{0F243D34-1BF9-4B30-939B-384EE996BBFF}" type="pres">
      <dgm:prSet presAssocID="{D6FC5C2C-70D2-412E-82A4-19AB82760E1D}" presName="hierChild2" presStyleCnt="0"/>
      <dgm:spPr/>
    </dgm:pt>
    <dgm:pt modelId="{6AEA4E41-656B-46C1-BAF5-5E5D729F828D}" type="pres">
      <dgm:prSet presAssocID="{D0E3FFAB-188C-46EA-A222-8151E2E16613}" presName="hierRoot1" presStyleCnt="0"/>
      <dgm:spPr/>
    </dgm:pt>
    <dgm:pt modelId="{18A575AF-00AD-41F6-A9D4-6A0DD411C0B1}" type="pres">
      <dgm:prSet presAssocID="{D0E3FFAB-188C-46EA-A222-8151E2E16613}" presName="composite" presStyleCnt="0"/>
      <dgm:spPr/>
    </dgm:pt>
    <dgm:pt modelId="{ED2D6216-92D9-4028-93F7-09C7535364F1}" type="pres">
      <dgm:prSet presAssocID="{D0E3FFAB-188C-46EA-A222-8151E2E16613}" presName="background" presStyleLbl="node0" presStyleIdx="1" presStyleCnt="3"/>
      <dgm:spPr/>
    </dgm:pt>
    <dgm:pt modelId="{A156C2FD-3584-474C-B081-5F4648B543CA}" type="pres">
      <dgm:prSet presAssocID="{D0E3FFAB-188C-46EA-A222-8151E2E16613}" presName="text" presStyleLbl="fgAcc0" presStyleIdx="1" presStyleCnt="3">
        <dgm:presLayoutVars>
          <dgm:chPref val="3"/>
        </dgm:presLayoutVars>
      </dgm:prSet>
      <dgm:spPr/>
    </dgm:pt>
    <dgm:pt modelId="{94AD0BC5-7E6B-4200-B6D3-E09EEA3FB932}" type="pres">
      <dgm:prSet presAssocID="{D0E3FFAB-188C-46EA-A222-8151E2E16613}" presName="hierChild2" presStyleCnt="0"/>
      <dgm:spPr/>
    </dgm:pt>
    <dgm:pt modelId="{E9B92542-738A-4A19-8136-EFA411B294DE}" type="pres">
      <dgm:prSet presAssocID="{69E7C804-34D8-4E0F-9378-8D8F34830025}" presName="hierRoot1" presStyleCnt="0"/>
      <dgm:spPr/>
    </dgm:pt>
    <dgm:pt modelId="{14D0F04F-0AFE-4B9A-9AD2-BEF0311C3E90}" type="pres">
      <dgm:prSet presAssocID="{69E7C804-34D8-4E0F-9378-8D8F34830025}" presName="composite" presStyleCnt="0"/>
      <dgm:spPr/>
    </dgm:pt>
    <dgm:pt modelId="{53BDC147-D36A-4C7D-B377-8699A6B454EF}" type="pres">
      <dgm:prSet presAssocID="{69E7C804-34D8-4E0F-9378-8D8F34830025}" presName="background" presStyleLbl="node0" presStyleIdx="2" presStyleCnt="3"/>
      <dgm:spPr/>
    </dgm:pt>
    <dgm:pt modelId="{CBC4683C-2619-40C1-B098-05307BB458C6}" type="pres">
      <dgm:prSet presAssocID="{69E7C804-34D8-4E0F-9378-8D8F34830025}" presName="text" presStyleLbl="fgAcc0" presStyleIdx="2" presStyleCnt="3">
        <dgm:presLayoutVars>
          <dgm:chPref val="3"/>
        </dgm:presLayoutVars>
      </dgm:prSet>
      <dgm:spPr/>
    </dgm:pt>
    <dgm:pt modelId="{8D14DF8A-ED7C-4A0B-95A8-56F0AAC49F86}" type="pres">
      <dgm:prSet presAssocID="{69E7C804-34D8-4E0F-9378-8D8F34830025}" presName="hierChild2" presStyleCnt="0"/>
      <dgm:spPr/>
    </dgm:pt>
  </dgm:ptLst>
  <dgm:cxnLst>
    <dgm:cxn modelId="{E51F3C36-9F8F-40A4-A34E-6A2694944D84}" type="presOf" srcId="{D0E3FFAB-188C-46EA-A222-8151E2E16613}" destId="{A156C2FD-3584-474C-B081-5F4648B543CA}" srcOrd="0" destOrd="0" presId="urn:microsoft.com/office/officeart/2005/8/layout/hierarchy1"/>
    <dgm:cxn modelId="{0478E575-6AA3-4E96-B135-73B8FE4C315C}" type="presOf" srcId="{944A2601-CAA9-46E6-8F13-AC654B9459A3}" destId="{96666C58-7F3A-4D87-B434-6E4B2B1FFAE8}" srcOrd="0" destOrd="0" presId="urn:microsoft.com/office/officeart/2005/8/layout/hierarchy1"/>
    <dgm:cxn modelId="{8E538280-C71E-4B45-BEA4-98CE9965CE10}" srcId="{944A2601-CAA9-46E6-8F13-AC654B9459A3}" destId="{D0E3FFAB-188C-46EA-A222-8151E2E16613}" srcOrd="1" destOrd="0" parTransId="{EF832EE2-B83F-43AB-B620-333E8CDB2E5F}" sibTransId="{A55B924B-372E-4732-B465-8B6444D2EFB4}"/>
    <dgm:cxn modelId="{32F8DE82-8268-4957-9A2D-87A50A64D20A}" srcId="{944A2601-CAA9-46E6-8F13-AC654B9459A3}" destId="{69E7C804-34D8-4E0F-9378-8D8F34830025}" srcOrd="2" destOrd="0" parTransId="{FB9348C5-349C-45B1-BC73-F35F0EF31D00}" sibTransId="{AEF2C487-8897-47A7-BAF3-F174C4B6134C}"/>
    <dgm:cxn modelId="{E7F7768D-B3A7-4B53-8BE7-6CCE5164B06E}" type="presOf" srcId="{D6FC5C2C-70D2-412E-82A4-19AB82760E1D}" destId="{285BCEA6-BD19-41C0-9166-A0B99D001CA6}" srcOrd="0" destOrd="0" presId="urn:microsoft.com/office/officeart/2005/8/layout/hierarchy1"/>
    <dgm:cxn modelId="{ABB984A6-CB06-48AB-9604-5FBDA996BC30}" srcId="{944A2601-CAA9-46E6-8F13-AC654B9459A3}" destId="{D6FC5C2C-70D2-412E-82A4-19AB82760E1D}" srcOrd="0" destOrd="0" parTransId="{22090740-A0A4-431F-8FB7-57D6D814AADF}" sibTransId="{0D43E94E-B981-4976-A1B0-EF406DAE01A0}"/>
    <dgm:cxn modelId="{237E68F9-F862-4ADF-BA56-A849D962239B}" type="presOf" srcId="{69E7C804-34D8-4E0F-9378-8D8F34830025}" destId="{CBC4683C-2619-40C1-B098-05307BB458C6}" srcOrd="0" destOrd="0" presId="urn:microsoft.com/office/officeart/2005/8/layout/hierarchy1"/>
    <dgm:cxn modelId="{3AC6F319-5C65-4241-86A9-708B45A5004F}" type="presParOf" srcId="{96666C58-7F3A-4D87-B434-6E4B2B1FFAE8}" destId="{2087DBB2-9E53-49E0-93A4-2389C356B8EB}" srcOrd="0" destOrd="0" presId="urn:microsoft.com/office/officeart/2005/8/layout/hierarchy1"/>
    <dgm:cxn modelId="{B41FB51A-68DE-4EBB-AE9C-2E56A1B44A2E}" type="presParOf" srcId="{2087DBB2-9E53-49E0-93A4-2389C356B8EB}" destId="{F3CAF3EE-6427-49C1-8FE7-B6BB82CCE0F6}" srcOrd="0" destOrd="0" presId="urn:microsoft.com/office/officeart/2005/8/layout/hierarchy1"/>
    <dgm:cxn modelId="{E24A5E0F-4FA4-457F-ADDE-85976086CB61}" type="presParOf" srcId="{F3CAF3EE-6427-49C1-8FE7-B6BB82CCE0F6}" destId="{CB2B1451-3621-4EA2-B13C-21CC72598F6F}" srcOrd="0" destOrd="0" presId="urn:microsoft.com/office/officeart/2005/8/layout/hierarchy1"/>
    <dgm:cxn modelId="{3EDCF367-728F-4973-B3D3-56241F207F15}" type="presParOf" srcId="{F3CAF3EE-6427-49C1-8FE7-B6BB82CCE0F6}" destId="{285BCEA6-BD19-41C0-9166-A0B99D001CA6}" srcOrd="1" destOrd="0" presId="urn:microsoft.com/office/officeart/2005/8/layout/hierarchy1"/>
    <dgm:cxn modelId="{CE3DF850-3199-4D83-A287-987B835E10D4}" type="presParOf" srcId="{2087DBB2-9E53-49E0-93A4-2389C356B8EB}" destId="{0F243D34-1BF9-4B30-939B-384EE996BBFF}" srcOrd="1" destOrd="0" presId="urn:microsoft.com/office/officeart/2005/8/layout/hierarchy1"/>
    <dgm:cxn modelId="{2250C4A8-BBFB-4A80-B897-E00BCE2AF346}" type="presParOf" srcId="{96666C58-7F3A-4D87-B434-6E4B2B1FFAE8}" destId="{6AEA4E41-656B-46C1-BAF5-5E5D729F828D}" srcOrd="1" destOrd="0" presId="urn:microsoft.com/office/officeart/2005/8/layout/hierarchy1"/>
    <dgm:cxn modelId="{536D7C4A-6A9D-44EC-B342-350B3D5551A6}" type="presParOf" srcId="{6AEA4E41-656B-46C1-BAF5-5E5D729F828D}" destId="{18A575AF-00AD-41F6-A9D4-6A0DD411C0B1}" srcOrd="0" destOrd="0" presId="urn:microsoft.com/office/officeart/2005/8/layout/hierarchy1"/>
    <dgm:cxn modelId="{0D06CC39-63AC-408A-A8A1-83F0117BE663}" type="presParOf" srcId="{18A575AF-00AD-41F6-A9D4-6A0DD411C0B1}" destId="{ED2D6216-92D9-4028-93F7-09C7535364F1}" srcOrd="0" destOrd="0" presId="urn:microsoft.com/office/officeart/2005/8/layout/hierarchy1"/>
    <dgm:cxn modelId="{61CE57EE-74CD-426C-8BE9-1C2DA799749C}" type="presParOf" srcId="{18A575AF-00AD-41F6-A9D4-6A0DD411C0B1}" destId="{A156C2FD-3584-474C-B081-5F4648B543CA}" srcOrd="1" destOrd="0" presId="urn:microsoft.com/office/officeart/2005/8/layout/hierarchy1"/>
    <dgm:cxn modelId="{CD71FDBC-F2BB-4C38-A80C-30F3267B925E}" type="presParOf" srcId="{6AEA4E41-656B-46C1-BAF5-5E5D729F828D}" destId="{94AD0BC5-7E6B-4200-B6D3-E09EEA3FB932}" srcOrd="1" destOrd="0" presId="urn:microsoft.com/office/officeart/2005/8/layout/hierarchy1"/>
    <dgm:cxn modelId="{1F31C23D-0441-4131-AB14-89B7B6B6055B}" type="presParOf" srcId="{96666C58-7F3A-4D87-B434-6E4B2B1FFAE8}" destId="{E9B92542-738A-4A19-8136-EFA411B294DE}" srcOrd="2" destOrd="0" presId="urn:microsoft.com/office/officeart/2005/8/layout/hierarchy1"/>
    <dgm:cxn modelId="{FB11D7EB-9735-408A-88D0-8E7957ABD2A8}" type="presParOf" srcId="{E9B92542-738A-4A19-8136-EFA411B294DE}" destId="{14D0F04F-0AFE-4B9A-9AD2-BEF0311C3E90}" srcOrd="0" destOrd="0" presId="urn:microsoft.com/office/officeart/2005/8/layout/hierarchy1"/>
    <dgm:cxn modelId="{31110CD1-9C73-48BA-9159-384EE1009156}" type="presParOf" srcId="{14D0F04F-0AFE-4B9A-9AD2-BEF0311C3E90}" destId="{53BDC147-D36A-4C7D-B377-8699A6B454EF}" srcOrd="0" destOrd="0" presId="urn:microsoft.com/office/officeart/2005/8/layout/hierarchy1"/>
    <dgm:cxn modelId="{2BF4E640-38BE-4BC2-990C-53949A6284CC}" type="presParOf" srcId="{14D0F04F-0AFE-4B9A-9AD2-BEF0311C3E90}" destId="{CBC4683C-2619-40C1-B098-05307BB458C6}" srcOrd="1" destOrd="0" presId="urn:microsoft.com/office/officeart/2005/8/layout/hierarchy1"/>
    <dgm:cxn modelId="{F8392EC0-B80B-41A7-A107-9263130EA281}" type="presParOf" srcId="{E9B92542-738A-4A19-8136-EFA411B294DE}" destId="{8D14DF8A-ED7C-4A0B-95A8-56F0AAC49F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71B982-4E61-437B-8574-E7998DDE5B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A9A0A7-C1D2-41EF-A08F-A688E1162EE9}">
      <dgm:prSet/>
      <dgm:spPr/>
      <dgm:t>
        <a:bodyPr/>
        <a:lstStyle/>
        <a:p>
          <a:pPr>
            <a:lnSpc>
              <a:spcPct val="100000"/>
            </a:lnSpc>
          </a:pPr>
          <a:r>
            <a:rPr lang="en-US" b="0" i="0" baseline="0"/>
            <a:t>Ensure all teachers are informed about the tool and its purpose</a:t>
          </a:r>
          <a:endParaRPr lang="en-US"/>
        </a:p>
      </dgm:t>
    </dgm:pt>
    <dgm:pt modelId="{D3CCE5EA-7914-42DA-B6B2-ABEFF93DED80}" type="parTrans" cxnId="{65D9A170-4D35-4185-9D4A-BD1165A0F5EF}">
      <dgm:prSet/>
      <dgm:spPr/>
      <dgm:t>
        <a:bodyPr/>
        <a:lstStyle/>
        <a:p>
          <a:endParaRPr lang="en-US"/>
        </a:p>
      </dgm:t>
    </dgm:pt>
    <dgm:pt modelId="{5C8F8655-920F-47FF-BBE4-C1FD36AC0C1B}" type="sibTrans" cxnId="{65D9A170-4D35-4185-9D4A-BD1165A0F5EF}">
      <dgm:prSet/>
      <dgm:spPr/>
      <dgm:t>
        <a:bodyPr/>
        <a:lstStyle/>
        <a:p>
          <a:endParaRPr lang="en-US"/>
        </a:p>
      </dgm:t>
    </dgm:pt>
    <dgm:pt modelId="{00C30577-4AA4-4B32-8B2D-38F9C8A805E3}">
      <dgm:prSet/>
      <dgm:spPr/>
      <dgm:t>
        <a:bodyPr/>
        <a:lstStyle/>
        <a:p>
          <a:pPr rtl="0">
            <a:lnSpc>
              <a:spcPct val="100000"/>
            </a:lnSpc>
          </a:pPr>
          <a:r>
            <a:rPr lang="en-US" b="0" i="0" baseline="0"/>
            <a:t>Select a grade-level or classroom</a:t>
          </a:r>
          <a:r>
            <a:rPr lang="en-US" b="0" i="0" baseline="0">
              <a:latin typeface="Arial"/>
            </a:rPr>
            <a:t> </a:t>
          </a:r>
          <a:endParaRPr lang="en-US"/>
        </a:p>
      </dgm:t>
    </dgm:pt>
    <dgm:pt modelId="{06E43C28-3098-4D1C-BCC4-D36D66928819}" type="parTrans" cxnId="{47D1A3A2-62A2-4BAB-9634-DF21826089D3}">
      <dgm:prSet/>
      <dgm:spPr/>
      <dgm:t>
        <a:bodyPr/>
        <a:lstStyle/>
        <a:p>
          <a:endParaRPr lang="en-US"/>
        </a:p>
      </dgm:t>
    </dgm:pt>
    <dgm:pt modelId="{F8538F91-11C9-4C37-A92E-5E60DBA8C32E}" type="sibTrans" cxnId="{47D1A3A2-62A2-4BAB-9634-DF21826089D3}">
      <dgm:prSet/>
      <dgm:spPr/>
      <dgm:t>
        <a:bodyPr/>
        <a:lstStyle/>
        <a:p>
          <a:endParaRPr lang="en-US"/>
        </a:p>
      </dgm:t>
    </dgm:pt>
    <dgm:pt modelId="{0C54FD90-ECB9-482B-87A5-D9D90BD204C6}">
      <dgm:prSet/>
      <dgm:spPr/>
      <dgm:t>
        <a:bodyPr/>
        <a:lstStyle/>
        <a:p>
          <a:pPr>
            <a:lnSpc>
              <a:spcPct val="100000"/>
            </a:lnSpc>
          </a:pPr>
          <a:r>
            <a:rPr lang="en-US" b="0" i="0" baseline="0"/>
            <a:t>Determine the focus of the walkthrough with the teacher using the Pre-Walkthrough </a:t>
          </a:r>
          <a:r>
            <a:rPr lang="en-US">
              <a:latin typeface="Arial"/>
            </a:rPr>
            <a:t>Check-In</a:t>
          </a:r>
          <a:endParaRPr lang="en-US"/>
        </a:p>
      </dgm:t>
    </dgm:pt>
    <dgm:pt modelId="{524A9EDB-E41F-4CA3-8DF3-1BB66BA31473}" type="parTrans" cxnId="{D2B48F15-F3EA-4621-B392-5644BF6B5230}">
      <dgm:prSet/>
      <dgm:spPr/>
      <dgm:t>
        <a:bodyPr/>
        <a:lstStyle/>
        <a:p>
          <a:endParaRPr lang="en-US"/>
        </a:p>
      </dgm:t>
    </dgm:pt>
    <dgm:pt modelId="{5179298B-8E65-4BAB-AAAF-4616228100B6}" type="sibTrans" cxnId="{D2B48F15-F3EA-4621-B392-5644BF6B5230}">
      <dgm:prSet/>
      <dgm:spPr/>
      <dgm:t>
        <a:bodyPr/>
        <a:lstStyle/>
        <a:p>
          <a:endParaRPr lang="en-US"/>
        </a:p>
      </dgm:t>
    </dgm:pt>
    <dgm:pt modelId="{FCF00A37-3676-40B0-A25E-1636A8CC8890}">
      <dgm:prSet/>
      <dgm:spPr/>
      <dgm:t>
        <a:bodyPr/>
        <a:lstStyle/>
        <a:p>
          <a:pPr>
            <a:lnSpc>
              <a:spcPct val="100000"/>
            </a:lnSpc>
          </a:pPr>
          <a:r>
            <a:rPr lang="en-US" b="0" i="0" baseline="0"/>
            <a:t>Conduct the Walkthrough</a:t>
          </a:r>
          <a:endParaRPr lang="en-US"/>
        </a:p>
      </dgm:t>
    </dgm:pt>
    <dgm:pt modelId="{8CFB3A1D-1C24-45D1-AAA9-149472AB133B}" type="parTrans" cxnId="{2465FA04-BC15-4734-BDC8-BF1D4EBA5E89}">
      <dgm:prSet/>
      <dgm:spPr/>
      <dgm:t>
        <a:bodyPr/>
        <a:lstStyle/>
        <a:p>
          <a:endParaRPr lang="en-US"/>
        </a:p>
      </dgm:t>
    </dgm:pt>
    <dgm:pt modelId="{19D661A7-5B70-421D-8EC5-666B614BB906}" type="sibTrans" cxnId="{2465FA04-BC15-4734-BDC8-BF1D4EBA5E89}">
      <dgm:prSet/>
      <dgm:spPr/>
      <dgm:t>
        <a:bodyPr/>
        <a:lstStyle/>
        <a:p>
          <a:endParaRPr lang="en-US"/>
        </a:p>
      </dgm:t>
    </dgm:pt>
    <dgm:pt modelId="{541241F2-14A5-47ED-8DA6-53384CF96B55}">
      <dgm:prSet/>
      <dgm:spPr/>
      <dgm:t>
        <a:bodyPr/>
        <a:lstStyle/>
        <a:p>
          <a:pPr>
            <a:lnSpc>
              <a:spcPct val="100000"/>
            </a:lnSpc>
          </a:pPr>
          <a:r>
            <a:rPr lang="en-US" b="0" i="0" baseline="0"/>
            <a:t>Conduct the Post-Walkthrough </a:t>
          </a:r>
          <a:r>
            <a:rPr lang="en-US">
              <a:latin typeface="Arial"/>
            </a:rPr>
            <a:t>Check-In</a:t>
          </a:r>
          <a:endParaRPr lang="en-US"/>
        </a:p>
      </dgm:t>
    </dgm:pt>
    <dgm:pt modelId="{0AE9CD80-2F17-4FEF-A07B-257F82785D16}" type="parTrans" cxnId="{67D5E260-1156-4B74-B3FC-AA4F52ADD336}">
      <dgm:prSet/>
      <dgm:spPr/>
      <dgm:t>
        <a:bodyPr/>
        <a:lstStyle/>
        <a:p>
          <a:endParaRPr lang="en-US"/>
        </a:p>
      </dgm:t>
    </dgm:pt>
    <dgm:pt modelId="{02FDC781-6483-4AA4-8226-157B1DCE5A65}" type="sibTrans" cxnId="{67D5E260-1156-4B74-B3FC-AA4F52ADD336}">
      <dgm:prSet/>
      <dgm:spPr/>
      <dgm:t>
        <a:bodyPr/>
        <a:lstStyle/>
        <a:p>
          <a:endParaRPr lang="en-US"/>
        </a:p>
      </dgm:t>
    </dgm:pt>
    <dgm:pt modelId="{EC7896D1-5211-4C4E-8D0A-89ACE6983A03}">
      <dgm:prSet/>
      <dgm:spPr/>
      <dgm:t>
        <a:bodyPr/>
        <a:lstStyle/>
        <a:p>
          <a:pPr>
            <a:lnSpc>
              <a:spcPct val="100000"/>
            </a:lnSpc>
          </a:pPr>
          <a:r>
            <a:rPr lang="en-US" b="0" i="0" baseline="0"/>
            <a:t>Assimilate data over time and use it in to improve literacy instruction in the school</a:t>
          </a:r>
          <a:endParaRPr lang="en-US"/>
        </a:p>
      </dgm:t>
    </dgm:pt>
    <dgm:pt modelId="{1FF635B6-068F-4B7F-BBCF-A8E7290B7FF5}" type="parTrans" cxnId="{861815CE-DD1B-4507-A66B-150917A16236}">
      <dgm:prSet/>
      <dgm:spPr/>
      <dgm:t>
        <a:bodyPr/>
        <a:lstStyle/>
        <a:p>
          <a:endParaRPr lang="en-US"/>
        </a:p>
      </dgm:t>
    </dgm:pt>
    <dgm:pt modelId="{9FB2E14F-F17F-47D8-A357-63B5BCCF591B}" type="sibTrans" cxnId="{861815CE-DD1B-4507-A66B-150917A16236}">
      <dgm:prSet/>
      <dgm:spPr/>
      <dgm:t>
        <a:bodyPr/>
        <a:lstStyle/>
        <a:p>
          <a:endParaRPr lang="en-US"/>
        </a:p>
      </dgm:t>
    </dgm:pt>
    <dgm:pt modelId="{A21D32BF-4F54-4224-99C3-35B4CC8031E4}" type="pres">
      <dgm:prSet presAssocID="{4471B982-4E61-437B-8574-E7998DDE5BE6}" presName="root" presStyleCnt="0">
        <dgm:presLayoutVars>
          <dgm:dir/>
          <dgm:resizeHandles val="exact"/>
        </dgm:presLayoutVars>
      </dgm:prSet>
      <dgm:spPr/>
    </dgm:pt>
    <dgm:pt modelId="{C5B8C731-58F8-4DBF-8808-2B18C741EF77}" type="pres">
      <dgm:prSet presAssocID="{EEA9A0A7-C1D2-41EF-A08F-A688E1162EE9}" presName="compNode" presStyleCnt="0"/>
      <dgm:spPr/>
    </dgm:pt>
    <dgm:pt modelId="{EB61D881-20B6-4B05-8A47-2DE89482B933}" type="pres">
      <dgm:prSet presAssocID="{EEA9A0A7-C1D2-41EF-A08F-A688E1162EE9}" presName="bgRect" presStyleLbl="bgShp" presStyleIdx="0" presStyleCnt="6"/>
      <dgm:spPr/>
    </dgm:pt>
    <dgm:pt modelId="{0C698503-D1D4-42D5-9F29-BCAEF792FD98}" type="pres">
      <dgm:prSet presAssocID="{EEA9A0A7-C1D2-41EF-A08F-A688E1162E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7EC07435-7635-4440-BCCA-C621BA510F7E}" type="pres">
      <dgm:prSet presAssocID="{EEA9A0A7-C1D2-41EF-A08F-A688E1162EE9}" presName="spaceRect" presStyleCnt="0"/>
      <dgm:spPr/>
    </dgm:pt>
    <dgm:pt modelId="{DA493EED-0E44-46FA-813C-B6171952AE4D}" type="pres">
      <dgm:prSet presAssocID="{EEA9A0A7-C1D2-41EF-A08F-A688E1162EE9}" presName="parTx" presStyleLbl="revTx" presStyleIdx="0" presStyleCnt="6">
        <dgm:presLayoutVars>
          <dgm:chMax val="0"/>
          <dgm:chPref val="0"/>
        </dgm:presLayoutVars>
      </dgm:prSet>
      <dgm:spPr/>
    </dgm:pt>
    <dgm:pt modelId="{CC01EE54-076C-4A27-879A-8AEDED0A9FA8}" type="pres">
      <dgm:prSet presAssocID="{5C8F8655-920F-47FF-BBE4-C1FD36AC0C1B}" presName="sibTrans" presStyleCnt="0"/>
      <dgm:spPr/>
    </dgm:pt>
    <dgm:pt modelId="{834959EE-4890-4015-ABDB-FDA0C532A09A}" type="pres">
      <dgm:prSet presAssocID="{00C30577-4AA4-4B32-8B2D-38F9C8A805E3}" presName="compNode" presStyleCnt="0"/>
      <dgm:spPr/>
    </dgm:pt>
    <dgm:pt modelId="{26DC386D-CA84-4B86-9216-954B36B3E012}" type="pres">
      <dgm:prSet presAssocID="{00C30577-4AA4-4B32-8B2D-38F9C8A805E3}" presName="bgRect" presStyleLbl="bgShp" presStyleIdx="1" presStyleCnt="6"/>
      <dgm:spPr/>
    </dgm:pt>
    <dgm:pt modelId="{AE26337F-43A0-42B7-9D88-C5F10FC067EB}" type="pres">
      <dgm:prSet presAssocID="{00C30577-4AA4-4B32-8B2D-38F9C8A805E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D57A38E-31BE-4188-B7D9-C53590BB56C2}" type="pres">
      <dgm:prSet presAssocID="{00C30577-4AA4-4B32-8B2D-38F9C8A805E3}" presName="spaceRect" presStyleCnt="0"/>
      <dgm:spPr/>
    </dgm:pt>
    <dgm:pt modelId="{7D176635-9110-49E7-86AB-BF44B782ED66}" type="pres">
      <dgm:prSet presAssocID="{00C30577-4AA4-4B32-8B2D-38F9C8A805E3}" presName="parTx" presStyleLbl="revTx" presStyleIdx="1" presStyleCnt="6">
        <dgm:presLayoutVars>
          <dgm:chMax val="0"/>
          <dgm:chPref val="0"/>
        </dgm:presLayoutVars>
      </dgm:prSet>
      <dgm:spPr/>
    </dgm:pt>
    <dgm:pt modelId="{9A458225-C968-49AC-97AF-1E5203AEB59C}" type="pres">
      <dgm:prSet presAssocID="{F8538F91-11C9-4C37-A92E-5E60DBA8C32E}" presName="sibTrans" presStyleCnt="0"/>
      <dgm:spPr/>
    </dgm:pt>
    <dgm:pt modelId="{295E18F4-E9CB-4ABB-B369-80CE768CE830}" type="pres">
      <dgm:prSet presAssocID="{0C54FD90-ECB9-482B-87A5-D9D90BD204C6}" presName="compNode" presStyleCnt="0"/>
      <dgm:spPr/>
    </dgm:pt>
    <dgm:pt modelId="{23D1F501-802C-46D7-B348-3142CE09D4E1}" type="pres">
      <dgm:prSet presAssocID="{0C54FD90-ECB9-482B-87A5-D9D90BD204C6}" presName="bgRect" presStyleLbl="bgShp" presStyleIdx="2" presStyleCnt="6"/>
      <dgm:spPr/>
    </dgm:pt>
    <dgm:pt modelId="{5966936A-44C6-4C39-A88D-14F40D56F181}" type="pres">
      <dgm:prSet presAssocID="{0C54FD90-ECB9-482B-87A5-D9D90BD204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FF06DB6E-08AA-4F09-AF17-02D5D4998F88}" type="pres">
      <dgm:prSet presAssocID="{0C54FD90-ECB9-482B-87A5-D9D90BD204C6}" presName="spaceRect" presStyleCnt="0"/>
      <dgm:spPr/>
    </dgm:pt>
    <dgm:pt modelId="{E0BB57F2-0C36-402C-8D92-4BC236A49E9B}" type="pres">
      <dgm:prSet presAssocID="{0C54FD90-ECB9-482B-87A5-D9D90BD204C6}" presName="parTx" presStyleLbl="revTx" presStyleIdx="2" presStyleCnt="6">
        <dgm:presLayoutVars>
          <dgm:chMax val="0"/>
          <dgm:chPref val="0"/>
        </dgm:presLayoutVars>
      </dgm:prSet>
      <dgm:spPr/>
    </dgm:pt>
    <dgm:pt modelId="{0C05022E-1294-4E35-89F4-2C20F67AC7EE}" type="pres">
      <dgm:prSet presAssocID="{5179298B-8E65-4BAB-AAAF-4616228100B6}" presName="sibTrans" presStyleCnt="0"/>
      <dgm:spPr/>
    </dgm:pt>
    <dgm:pt modelId="{5990ED73-49D2-4D22-8A12-AD3BED0F8D21}" type="pres">
      <dgm:prSet presAssocID="{FCF00A37-3676-40B0-A25E-1636A8CC8890}" presName="compNode" presStyleCnt="0"/>
      <dgm:spPr/>
    </dgm:pt>
    <dgm:pt modelId="{10213D9F-4A32-4B7E-B2B8-28BD6F2CC2A7}" type="pres">
      <dgm:prSet presAssocID="{FCF00A37-3676-40B0-A25E-1636A8CC8890}" presName="bgRect" presStyleLbl="bgShp" presStyleIdx="3" presStyleCnt="6"/>
      <dgm:spPr/>
    </dgm:pt>
    <dgm:pt modelId="{224CA9AE-62AF-4059-87D2-A21B221C7E72}" type="pres">
      <dgm:prSet presAssocID="{FCF00A37-3676-40B0-A25E-1636A8CC889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4688AB22-06FC-43C7-8840-6EA63E9BD930}" type="pres">
      <dgm:prSet presAssocID="{FCF00A37-3676-40B0-A25E-1636A8CC8890}" presName="spaceRect" presStyleCnt="0"/>
      <dgm:spPr/>
    </dgm:pt>
    <dgm:pt modelId="{32C2E089-C1AE-4547-9156-064361C9A9C4}" type="pres">
      <dgm:prSet presAssocID="{FCF00A37-3676-40B0-A25E-1636A8CC8890}" presName="parTx" presStyleLbl="revTx" presStyleIdx="3" presStyleCnt="6">
        <dgm:presLayoutVars>
          <dgm:chMax val="0"/>
          <dgm:chPref val="0"/>
        </dgm:presLayoutVars>
      </dgm:prSet>
      <dgm:spPr/>
    </dgm:pt>
    <dgm:pt modelId="{FCCF5712-06E1-4D10-9A81-11D642E43A01}" type="pres">
      <dgm:prSet presAssocID="{19D661A7-5B70-421D-8EC5-666B614BB906}" presName="sibTrans" presStyleCnt="0"/>
      <dgm:spPr/>
    </dgm:pt>
    <dgm:pt modelId="{EE0FCB30-CA79-4C6C-A4C6-4764D3BB794F}" type="pres">
      <dgm:prSet presAssocID="{541241F2-14A5-47ED-8DA6-53384CF96B55}" presName="compNode" presStyleCnt="0"/>
      <dgm:spPr/>
    </dgm:pt>
    <dgm:pt modelId="{B4AF972F-4E3B-414F-ABDE-FA4728AD5601}" type="pres">
      <dgm:prSet presAssocID="{541241F2-14A5-47ED-8DA6-53384CF96B55}" presName="bgRect" presStyleLbl="bgShp" presStyleIdx="4" presStyleCnt="6"/>
      <dgm:spPr/>
    </dgm:pt>
    <dgm:pt modelId="{7C09230E-1529-48F5-86BF-63295CC90DAE}" type="pres">
      <dgm:prSet presAssocID="{541241F2-14A5-47ED-8DA6-53384CF96B5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B21FF382-2C8B-40B8-B81A-4AAB7185C494}" type="pres">
      <dgm:prSet presAssocID="{541241F2-14A5-47ED-8DA6-53384CF96B55}" presName="spaceRect" presStyleCnt="0"/>
      <dgm:spPr/>
    </dgm:pt>
    <dgm:pt modelId="{086DE3EE-5C2D-4803-835F-700E25B06817}" type="pres">
      <dgm:prSet presAssocID="{541241F2-14A5-47ED-8DA6-53384CF96B55}" presName="parTx" presStyleLbl="revTx" presStyleIdx="4" presStyleCnt="6">
        <dgm:presLayoutVars>
          <dgm:chMax val="0"/>
          <dgm:chPref val="0"/>
        </dgm:presLayoutVars>
      </dgm:prSet>
      <dgm:spPr/>
    </dgm:pt>
    <dgm:pt modelId="{04AEAA82-A4F7-47E7-B837-0B6AF00998CE}" type="pres">
      <dgm:prSet presAssocID="{02FDC781-6483-4AA4-8226-157B1DCE5A65}" presName="sibTrans" presStyleCnt="0"/>
      <dgm:spPr/>
    </dgm:pt>
    <dgm:pt modelId="{82406C3D-76F0-4F63-9CA1-251121428AD8}" type="pres">
      <dgm:prSet presAssocID="{EC7896D1-5211-4C4E-8D0A-89ACE6983A03}" presName="compNode" presStyleCnt="0"/>
      <dgm:spPr/>
    </dgm:pt>
    <dgm:pt modelId="{8070AB41-9C31-4047-A55A-021895B84762}" type="pres">
      <dgm:prSet presAssocID="{EC7896D1-5211-4C4E-8D0A-89ACE6983A03}" presName="bgRect" presStyleLbl="bgShp" presStyleIdx="5" presStyleCnt="6"/>
      <dgm:spPr/>
    </dgm:pt>
    <dgm:pt modelId="{D142038E-E71C-45BD-8B34-88996A258744}" type="pres">
      <dgm:prSet presAssocID="{EC7896D1-5211-4C4E-8D0A-89ACE6983A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oks"/>
        </a:ext>
      </dgm:extLst>
    </dgm:pt>
    <dgm:pt modelId="{3F453FB2-F032-4FD5-B959-6D98A1DF446D}" type="pres">
      <dgm:prSet presAssocID="{EC7896D1-5211-4C4E-8D0A-89ACE6983A03}" presName="spaceRect" presStyleCnt="0"/>
      <dgm:spPr/>
    </dgm:pt>
    <dgm:pt modelId="{4E7B78BE-BCEA-4B4E-B6E5-7A2541250D43}" type="pres">
      <dgm:prSet presAssocID="{EC7896D1-5211-4C4E-8D0A-89ACE6983A03}" presName="parTx" presStyleLbl="revTx" presStyleIdx="5" presStyleCnt="6">
        <dgm:presLayoutVars>
          <dgm:chMax val="0"/>
          <dgm:chPref val="0"/>
        </dgm:presLayoutVars>
      </dgm:prSet>
      <dgm:spPr/>
    </dgm:pt>
  </dgm:ptLst>
  <dgm:cxnLst>
    <dgm:cxn modelId="{2465FA04-BC15-4734-BDC8-BF1D4EBA5E89}" srcId="{4471B982-4E61-437B-8574-E7998DDE5BE6}" destId="{FCF00A37-3676-40B0-A25E-1636A8CC8890}" srcOrd="3" destOrd="0" parTransId="{8CFB3A1D-1C24-45D1-AAA9-149472AB133B}" sibTransId="{19D661A7-5B70-421D-8EC5-666B614BB906}"/>
    <dgm:cxn modelId="{D2B48F15-F3EA-4621-B392-5644BF6B5230}" srcId="{4471B982-4E61-437B-8574-E7998DDE5BE6}" destId="{0C54FD90-ECB9-482B-87A5-D9D90BD204C6}" srcOrd="2" destOrd="0" parTransId="{524A9EDB-E41F-4CA3-8DF3-1BB66BA31473}" sibTransId="{5179298B-8E65-4BAB-AAAF-4616228100B6}"/>
    <dgm:cxn modelId="{14E32127-5DBE-427B-B403-AD60A13E027A}" type="presOf" srcId="{541241F2-14A5-47ED-8DA6-53384CF96B55}" destId="{086DE3EE-5C2D-4803-835F-700E25B06817}" srcOrd="0" destOrd="0" presId="urn:microsoft.com/office/officeart/2018/2/layout/IconVerticalSolidList"/>
    <dgm:cxn modelId="{5412295F-A0C8-4FFB-85A7-9861F846ABCF}" type="presOf" srcId="{0C54FD90-ECB9-482B-87A5-D9D90BD204C6}" destId="{E0BB57F2-0C36-402C-8D92-4BC236A49E9B}" srcOrd="0" destOrd="0" presId="urn:microsoft.com/office/officeart/2018/2/layout/IconVerticalSolidList"/>
    <dgm:cxn modelId="{67D5E260-1156-4B74-B3FC-AA4F52ADD336}" srcId="{4471B982-4E61-437B-8574-E7998DDE5BE6}" destId="{541241F2-14A5-47ED-8DA6-53384CF96B55}" srcOrd="4" destOrd="0" parTransId="{0AE9CD80-2F17-4FEF-A07B-257F82785D16}" sibTransId="{02FDC781-6483-4AA4-8226-157B1DCE5A65}"/>
    <dgm:cxn modelId="{3801C867-E61F-400C-A5AE-87C5D3B7671E}" type="presOf" srcId="{4471B982-4E61-437B-8574-E7998DDE5BE6}" destId="{A21D32BF-4F54-4224-99C3-35B4CC8031E4}" srcOrd="0" destOrd="0" presId="urn:microsoft.com/office/officeart/2018/2/layout/IconVerticalSolidList"/>
    <dgm:cxn modelId="{0C2C116D-B1D8-4238-A558-4230B3B59396}" type="presOf" srcId="{FCF00A37-3676-40B0-A25E-1636A8CC8890}" destId="{32C2E089-C1AE-4547-9156-064361C9A9C4}" srcOrd="0" destOrd="0" presId="urn:microsoft.com/office/officeart/2018/2/layout/IconVerticalSolidList"/>
    <dgm:cxn modelId="{65D9A170-4D35-4185-9D4A-BD1165A0F5EF}" srcId="{4471B982-4E61-437B-8574-E7998DDE5BE6}" destId="{EEA9A0A7-C1D2-41EF-A08F-A688E1162EE9}" srcOrd="0" destOrd="0" parTransId="{D3CCE5EA-7914-42DA-B6B2-ABEFF93DED80}" sibTransId="{5C8F8655-920F-47FF-BBE4-C1FD36AC0C1B}"/>
    <dgm:cxn modelId="{7989E052-187D-4953-9D58-16E57F4262EA}" type="presOf" srcId="{EEA9A0A7-C1D2-41EF-A08F-A688E1162EE9}" destId="{DA493EED-0E44-46FA-813C-B6171952AE4D}" srcOrd="0" destOrd="0" presId="urn:microsoft.com/office/officeart/2018/2/layout/IconVerticalSolidList"/>
    <dgm:cxn modelId="{47D1A3A2-62A2-4BAB-9634-DF21826089D3}" srcId="{4471B982-4E61-437B-8574-E7998DDE5BE6}" destId="{00C30577-4AA4-4B32-8B2D-38F9C8A805E3}" srcOrd="1" destOrd="0" parTransId="{06E43C28-3098-4D1C-BCC4-D36D66928819}" sibTransId="{F8538F91-11C9-4C37-A92E-5E60DBA8C32E}"/>
    <dgm:cxn modelId="{861815CE-DD1B-4507-A66B-150917A16236}" srcId="{4471B982-4E61-437B-8574-E7998DDE5BE6}" destId="{EC7896D1-5211-4C4E-8D0A-89ACE6983A03}" srcOrd="5" destOrd="0" parTransId="{1FF635B6-068F-4B7F-BBCF-A8E7290B7FF5}" sibTransId="{9FB2E14F-F17F-47D8-A357-63B5BCCF591B}"/>
    <dgm:cxn modelId="{318548E9-02B2-477C-B958-518A86FB4F26}" type="presOf" srcId="{EC7896D1-5211-4C4E-8D0A-89ACE6983A03}" destId="{4E7B78BE-BCEA-4B4E-B6E5-7A2541250D43}" srcOrd="0" destOrd="0" presId="urn:microsoft.com/office/officeart/2018/2/layout/IconVerticalSolidList"/>
    <dgm:cxn modelId="{A3C311FC-FCC6-44C9-9A21-7244F121C0BC}" type="presOf" srcId="{00C30577-4AA4-4B32-8B2D-38F9C8A805E3}" destId="{7D176635-9110-49E7-86AB-BF44B782ED66}" srcOrd="0" destOrd="0" presId="urn:microsoft.com/office/officeart/2018/2/layout/IconVerticalSolidList"/>
    <dgm:cxn modelId="{82D0FF9B-E793-4A5F-9BDD-AA6822DCEBC6}" type="presParOf" srcId="{A21D32BF-4F54-4224-99C3-35B4CC8031E4}" destId="{C5B8C731-58F8-4DBF-8808-2B18C741EF77}" srcOrd="0" destOrd="0" presId="urn:microsoft.com/office/officeart/2018/2/layout/IconVerticalSolidList"/>
    <dgm:cxn modelId="{F3F72B32-A05C-4AFC-A344-CC84B4B74736}" type="presParOf" srcId="{C5B8C731-58F8-4DBF-8808-2B18C741EF77}" destId="{EB61D881-20B6-4B05-8A47-2DE89482B933}" srcOrd="0" destOrd="0" presId="urn:microsoft.com/office/officeart/2018/2/layout/IconVerticalSolidList"/>
    <dgm:cxn modelId="{4216C740-021F-4024-88D7-967A51FFA831}" type="presParOf" srcId="{C5B8C731-58F8-4DBF-8808-2B18C741EF77}" destId="{0C698503-D1D4-42D5-9F29-BCAEF792FD98}" srcOrd="1" destOrd="0" presId="urn:microsoft.com/office/officeart/2018/2/layout/IconVerticalSolidList"/>
    <dgm:cxn modelId="{04D1F0E4-BDE9-44AB-8E35-B37046110851}" type="presParOf" srcId="{C5B8C731-58F8-4DBF-8808-2B18C741EF77}" destId="{7EC07435-7635-4440-BCCA-C621BA510F7E}" srcOrd="2" destOrd="0" presId="urn:microsoft.com/office/officeart/2018/2/layout/IconVerticalSolidList"/>
    <dgm:cxn modelId="{CE5BFC2B-0AFF-4DEA-A85D-92DF830F648E}" type="presParOf" srcId="{C5B8C731-58F8-4DBF-8808-2B18C741EF77}" destId="{DA493EED-0E44-46FA-813C-B6171952AE4D}" srcOrd="3" destOrd="0" presId="urn:microsoft.com/office/officeart/2018/2/layout/IconVerticalSolidList"/>
    <dgm:cxn modelId="{7E49ED90-43FA-4588-9DF9-B3569CE46E44}" type="presParOf" srcId="{A21D32BF-4F54-4224-99C3-35B4CC8031E4}" destId="{CC01EE54-076C-4A27-879A-8AEDED0A9FA8}" srcOrd="1" destOrd="0" presId="urn:microsoft.com/office/officeart/2018/2/layout/IconVerticalSolidList"/>
    <dgm:cxn modelId="{757B7CCD-E0AF-4C51-8413-4AAF80D4981C}" type="presParOf" srcId="{A21D32BF-4F54-4224-99C3-35B4CC8031E4}" destId="{834959EE-4890-4015-ABDB-FDA0C532A09A}" srcOrd="2" destOrd="0" presId="urn:microsoft.com/office/officeart/2018/2/layout/IconVerticalSolidList"/>
    <dgm:cxn modelId="{C9A4356E-3491-4120-BBC9-8BD2C13F571F}" type="presParOf" srcId="{834959EE-4890-4015-ABDB-FDA0C532A09A}" destId="{26DC386D-CA84-4B86-9216-954B36B3E012}" srcOrd="0" destOrd="0" presId="urn:microsoft.com/office/officeart/2018/2/layout/IconVerticalSolidList"/>
    <dgm:cxn modelId="{625D4819-D1AE-4914-A351-A1A78E31E861}" type="presParOf" srcId="{834959EE-4890-4015-ABDB-FDA0C532A09A}" destId="{AE26337F-43A0-42B7-9D88-C5F10FC067EB}" srcOrd="1" destOrd="0" presId="urn:microsoft.com/office/officeart/2018/2/layout/IconVerticalSolidList"/>
    <dgm:cxn modelId="{81AE1A18-ECA3-4DBE-89A1-D30D02EF53DF}" type="presParOf" srcId="{834959EE-4890-4015-ABDB-FDA0C532A09A}" destId="{1D57A38E-31BE-4188-B7D9-C53590BB56C2}" srcOrd="2" destOrd="0" presId="urn:microsoft.com/office/officeart/2018/2/layout/IconVerticalSolidList"/>
    <dgm:cxn modelId="{27313EAC-AC95-4651-9285-A3BAD561F09B}" type="presParOf" srcId="{834959EE-4890-4015-ABDB-FDA0C532A09A}" destId="{7D176635-9110-49E7-86AB-BF44B782ED66}" srcOrd="3" destOrd="0" presId="urn:microsoft.com/office/officeart/2018/2/layout/IconVerticalSolidList"/>
    <dgm:cxn modelId="{E0A4C12C-CD67-4B5C-A9FD-AA3FD85A7BFC}" type="presParOf" srcId="{A21D32BF-4F54-4224-99C3-35B4CC8031E4}" destId="{9A458225-C968-49AC-97AF-1E5203AEB59C}" srcOrd="3" destOrd="0" presId="urn:microsoft.com/office/officeart/2018/2/layout/IconVerticalSolidList"/>
    <dgm:cxn modelId="{32F3025D-791F-4A24-8A26-BB0EC4F11029}" type="presParOf" srcId="{A21D32BF-4F54-4224-99C3-35B4CC8031E4}" destId="{295E18F4-E9CB-4ABB-B369-80CE768CE830}" srcOrd="4" destOrd="0" presId="urn:microsoft.com/office/officeart/2018/2/layout/IconVerticalSolidList"/>
    <dgm:cxn modelId="{DFB0513F-5F22-430F-85B5-BA8B144B9380}" type="presParOf" srcId="{295E18F4-E9CB-4ABB-B369-80CE768CE830}" destId="{23D1F501-802C-46D7-B348-3142CE09D4E1}" srcOrd="0" destOrd="0" presId="urn:microsoft.com/office/officeart/2018/2/layout/IconVerticalSolidList"/>
    <dgm:cxn modelId="{E92D3705-2C65-4799-B253-70223EC55243}" type="presParOf" srcId="{295E18F4-E9CB-4ABB-B369-80CE768CE830}" destId="{5966936A-44C6-4C39-A88D-14F40D56F181}" srcOrd="1" destOrd="0" presId="urn:microsoft.com/office/officeart/2018/2/layout/IconVerticalSolidList"/>
    <dgm:cxn modelId="{E9226DB7-CEF5-4B20-83CF-D5D4FDEE2218}" type="presParOf" srcId="{295E18F4-E9CB-4ABB-B369-80CE768CE830}" destId="{FF06DB6E-08AA-4F09-AF17-02D5D4998F88}" srcOrd="2" destOrd="0" presId="urn:microsoft.com/office/officeart/2018/2/layout/IconVerticalSolidList"/>
    <dgm:cxn modelId="{71F1482F-9BEB-422B-9027-A37E9FFE281E}" type="presParOf" srcId="{295E18F4-E9CB-4ABB-B369-80CE768CE830}" destId="{E0BB57F2-0C36-402C-8D92-4BC236A49E9B}" srcOrd="3" destOrd="0" presId="urn:microsoft.com/office/officeart/2018/2/layout/IconVerticalSolidList"/>
    <dgm:cxn modelId="{7461E08C-0CD7-4342-BF8C-5398329D1D0C}" type="presParOf" srcId="{A21D32BF-4F54-4224-99C3-35B4CC8031E4}" destId="{0C05022E-1294-4E35-89F4-2C20F67AC7EE}" srcOrd="5" destOrd="0" presId="urn:microsoft.com/office/officeart/2018/2/layout/IconVerticalSolidList"/>
    <dgm:cxn modelId="{66AF2926-1559-4AA7-A9FE-B84E25102F4E}" type="presParOf" srcId="{A21D32BF-4F54-4224-99C3-35B4CC8031E4}" destId="{5990ED73-49D2-4D22-8A12-AD3BED0F8D21}" srcOrd="6" destOrd="0" presId="urn:microsoft.com/office/officeart/2018/2/layout/IconVerticalSolidList"/>
    <dgm:cxn modelId="{01C3A000-1BA6-4F02-AC20-3AD297B7E1E4}" type="presParOf" srcId="{5990ED73-49D2-4D22-8A12-AD3BED0F8D21}" destId="{10213D9F-4A32-4B7E-B2B8-28BD6F2CC2A7}" srcOrd="0" destOrd="0" presId="urn:microsoft.com/office/officeart/2018/2/layout/IconVerticalSolidList"/>
    <dgm:cxn modelId="{B36E13ED-8996-49DE-AF50-D65AD76E44B1}" type="presParOf" srcId="{5990ED73-49D2-4D22-8A12-AD3BED0F8D21}" destId="{224CA9AE-62AF-4059-87D2-A21B221C7E72}" srcOrd="1" destOrd="0" presId="urn:microsoft.com/office/officeart/2018/2/layout/IconVerticalSolidList"/>
    <dgm:cxn modelId="{7974AAB2-3F8A-4276-AD4B-A455A2B85220}" type="presParOf" srcId="{5990ED73-49D2-4D22-8A12-AD3BED0F8D21}" destId="{4688AB22-06FC-43C7-8840-6EA63E9BD930}" srcOrd="2" destOrd="0" presId="urn:microsoft.com/office/officeart/2018/2/layout/IconVerticalSolidList"/>
    <dgm:cxn modelId="{72FCBD3C-3AD1-418B-9249-D16C6CF9E854}" type="presParOf" srcId="{5990ED73-49D2-4D22-8A12-AD3BED0F8D21}" destId="{32C2E089-C1AE-4547-9156-064361C9A9C4}" srcOrd="3" destOrd="0" presId="urn:microsoft.com/office/officeart/2018/2/layout/IconVerticalSolidList"/>
    <dgm:cxn modelId="{07C7963E-E56B-4FA3-9D78-BAEA6C204BA2}" type="presParOf" srcId="{A21D32BF-4F54-4224-99C3-35B4CC8031E4}" destId="{FCCF5712-06E1-4D10-9A81-11D642E43A01}" srcOrd="7" destOrd="0" presId="urn:microsoft.com/office/officeart/2018/2/layout/IconVerticalSolidList"/>
    <dgm:cxn modelId="{0D606F98-F039-4362-A4A0-DA145B599A2D}" type="presParOf" srcId="{A21D32BF-4F54-4224-99C3-35B4CC8031E4}" destId="{EE0FCB30-CA79-4C6C-A4C6-4764D3BB794F}" srcOrd="8" destOrd="0" presId="urn:microsoft.com/office/officeart/2018/2/layout/IconVerticalSolidList"/>
    <dgm:cxn modelId="{99151042-3D7F-4326-997C-2897F3DAF900}" type="presParOf" srcId="{EE0FCB30-CA79-4C6C-A4C6-4764D3BB794F}" destId="{B4AF972F-4E3B-414F-ABDE-FA4728AD5601}" srcOrd="0" destOrd="0" presId="urn:microsoft.com/office/officeart/2018/2/layout/IconVerticalSolidList"/>
    <dgm:cxn modelId="{3AF05139-A0AF-452E-86D9-242B5EE61D23}" type="presParOf" srcId="{EE0FCB30-CA79-4C6C-A4C6-4764D3BB794F}" destId="{7C09230E-1529-48F5-86BF-63295CC90DAE}" srcOrd="1" destOrd="0" presId="urn:microsoft.com/office/officeart/2018/2/layout/IconVerticalSolidList"/>
    <dgm:cxn modelId="{1FA595A1-AAEE-496E-A7F4-AA9235956362}" type="presParOf" srcId="{EE0FCB30-CA79-4C6C-A4C6-4764D3BB794F}" destId="{B21FF382-2C8B-40B8-B81A-4AAB7185C494}" srcOrd="2" destOrd="0" presId="urn:microsoft.com/office/officeart/2018/2/layout/IconVerticalSolidList"/>
    <dgm:cxn modelId="{5C1CA82B-54B7-43A5-ABFE-648BC843B349}" type="presParOf" srcId="{EE0FCB30-CA79-4C6C-A4C6-4764D3BB794F}" destId="{086DE3EE-5C2D-4803-835F-700E25B06817}" srcOrd="3" destOrd="0" presId="urn:microsoft.com/office/officeart/2018/2/layout/IconVerticalSolidList"/>
    <dgm:cxn modelId="{32861491-F83E-4AF3-861B-3D674A1AED9B}" type="presParOf" srcId="{A21D32BF-4F54-4224-99C3-35B4CC8031E4}" destId="{04AEAA82-A4F7-47E7-B837-0B6AF00998CE}" srcOrd="9" destOrd="0" presId="urn:microsoft.com/office/officeart/2018/2/layout/IconVerticalSolidList"/>
    <dgm:cxn modelId="{86108657-2B22-4C0A-B813-B0CCE62C2998}" type="presParOf" srcId="{A21D32BF-4F54-4224-99C3-35B4CC8031E4}" destId="{82406C3D-76F0-4F63-9CA1-251121428AD8}" srcOrd="10" destOrd="0" presId="urn:microsoft.com/office/officeart/2018/2/layout/IconVerticalSolidList"/>
    <dgm:cxn modelId="{11E197F3-28C0-4071-93D6-0CBC161204D4}" type="presParOf" srcId="{82406C3D-76F0-4F63-9CA1-251121428AD8}" destId="{8070AB41-9C31-4047-A55A-021895B84762}" srcOrd="0" destOrd="0" presId="urn:microsoft.com/office/officeart/2018/2/layout/IconVerticalSolidList"/>
    <dgm:cxn modelId="{C322BE71-67F8-4728-8858-A2D9345A2D6E}" type="presParOf" srcId="{82406C3D-76F0-4F63-9CA1-251121428AD8}" destId="{D142038E-E71C-45BD-8B34-88996A258744}" srcOrd="1" destOrd="0" presId="urn:microsoft.com/office/officeart/2018/2/layout/IconVerticalSolidList"/>
    <dgm:cxn modelId="{68CDDEC6-5376-4CC2-B70E-6EAEBDD30E3A}" type="presParOf" srcId="{82406C3D-76F0-4F63-9CA1-251121428AD8}" destId="{3F453FB2-F032-4FD5-B959-6D98A1DF446D}" srcOrd="2" destOrd="0" presId="urn:microsoft.com/office/officeart/2018/2/layout/IconVerticalSolidList"/>
    <dgm:cxn modelId="{0119DB7D-9153-4241-B0C2-245BADDF78CC}" type="presParOf" srcId="{82406C3D-76F0-4F63-9CA1-251121428AD8}" destId="{4E7B78BE-BCEA-4B4E-B6E5-7A2541250D4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7D5D55-DF97-4DEC-8A8D-52A32FDE4C36}"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0E906DD-0FA7-479F-9997-497B2F113712}">
      <dgm:prSet/>
      <dgm:spPr/>
      <dgm:t>
        <a:bodyPr/>
        <a:lstStyle/>
        <a:p>
          <a:r>
            <a:rPr lang="en-US"/>
            <a:t>Introduction</a:t>
          </a:r>
        </a:p>
      </dgm:t>
    </dgm:pt>
    <dgm:pt modelId="{A59FF8F3-06B7-42E7-AA09-E12A531D91AF}" type="parTrans" cxnId="{15D72C39-D34E-4365-B08F-AADB75DF0892}">
      <dgm:prSet/>
      <dgm:spPr/>
      <dgm:t>
        <a:bodyPr/>
        <a:lstStyle/>
        <a:p>
          <a:endParaRPr lang="en-US"/>
        </a:p>
      </dgm:t>
    </dgm:pt>
    <dgm:pt modelId="{979C5C23-8346-4CC8-9626-C10E4F4E6C52}" type="sibTrans" cxnId="{15D72C39-D34E-4365-B08F-AADB75DF0892}">
      <dgm:prSet/>
      <dgm:spPr/>
      <dgm:t>
        <a:bodyPr/>
        <a:lstStyle/>
        <a:p>
          <a:endParaRPr lang="en-US"/>
        </a:p>
      </dgm:t>
    </dgm:pt>
    <dgm:pt modelId="{15E9BB8A-7AB7-4434-9C35-733C60F22109}">
      <dgm:prSet/>
      <dgm:spPr/>
      <dgm:t>
        <a:bodyPr/>
        <a:lstStyle/>
        <a:p>
          <a:r>
            <a:rPr lang="en-US" dirty="0"/>
            <a:t>Provide the purpose of the walkthrough tool and overview its development.</a:t>
          </a:r>
        </a:p>
      </dgm:t>
    </dgm:pt>
    <dgm:pt modelId="{4A443262-492A-45A8-8542-ED706CE27BE5}" type="parTrans" cxnId="{8F6BAABC-18C0-4802-B7A2-0A52593E5C17}">
      <dgm:prSet/>
      <dgm:spPr/>
      <dgm:t>
        <a:bodyPr/>
        <a:lstStyle/>
        <a:p>
          <a:endParaRPr lang="en-US"/>
        </a:p>
      </dgm:t>
    </dgm:pt>
    <dgm:pt modelId="{DF12E030-204D-409F-85C4-9A86ABEC5DD5}" type="sibTrans" cxnId="{8F6BAABC-18C0-4802-B7A2-0A52593E5C17}">
      <dgm:prSet/>
      <dgm:spPr/>
      <dgm:t>
        <a:bodyPr/>
        <a:lstStyle/>
        <a:p>
          <a:endParaRPr lang="en-US"/>
        </a:p>
      </dgm:t>
    </dgm:pt>
    <dgm:pt modelId="{A7E73D95-6E94-4240-A61C-F8FAECF71F39}">
      <dgm:prSet/>
      <dgm:spPr/>
      <dgm:t>
        <a:bodyPr/>
        <a:lstStyle/>
        <a:p>
          <a:r>
            <a:rPr lang="en-US"/>
            <a:t>Overview</a:t>
          </a:r>
        </a:p>
      </dgm:t>
    </dgm:pt>
    <dgm:pt modelId="{5DF461F2-ABDC-4C58-8AE8-6E341EE14964}" type="parTrans" cxnId="{149A3802-29BC-424E-AFC8-DDB44E38784B}">
      <dgm:prSet/>
      <dgm:spPr/>
      <dgm:t>
        <a:bodyPr/>
        <a:lstStyle/>
        <a:p>
          <a:endParaRPr lang="en-US"/>
        </a:p>
      </dgm:t>
    </dgm:pt>
    <dgm:pt modelId="{D8193B19-ACFD-4552-8E9B-298FF9F4105C}" type="sibTrans" cxnId="{149A3802-29BC-424E-AFC8-DDB44E38784B}">
      <dgm:prSet/>
      <dgm:spPr/>
      <dgm:t>
        <a:bodyPr/>
        <a:lstStyle/>
        <a:p>
          <a:endParaRPr lang="en-US"/>
        </a:p>
      </dgm:t>
    </dgm:pt>
    <dgm:pt modelId="{844472A8-DE4A-4F86-BFA4-E288E5771977}">
      <dgm:prSet/>
      <dgm:spPr/>
      <dgm:t>
        <a:bodyPr/>
        <a:lstStyle/>
        <a:p>
          <a:r>
            <a:rPr lang="en-US" dirty="0"/>
            <a:t>Overview the components of the walkthrough tool including the introduction and research section, pre-walkthrough meeting guide, the checklists, and the post-walkthrough meeting guide.</a:t>
          </a:r>
        </a:p>
      </dgm:t>
    </dgm:pt>
    <dgm:pt modelId="{0E1E9003-BCC2-4C7A-B62A-38BA594E411F}" type="parTrans" cxnId="{C48CDF61-1266-410C-8299-5F463AF7C964}">
      <dgm:prSet/>
      <dgm:spPr/>
      <dgm:t>
        <a:bodyPr/>
        <a:lstStyle/>
        <a:p>
          <a:endParaRPr lang="en-US"/>
        </a:p>
      </dgm:t>
    </dgm:pt>
    <dgm:pt modelId="{C96E0ACE-0ADB-4C45-BBA8-F611C5403588}" type="sibTrans" cxnId="{C48CDF61-1266-410C-8299-5F463AF7C964}">
      <dgm:prSet/>
      <dgm:spPr/>
      <dgm:t>
        <a:bodyPr/>
        <a:lstStyle/>
        <a:p>
          <a:endParaRPr lang="en-US"/>
        </a:p>
      </dgm:t>
    </dgm:pt>
    <dgm:pt modelId="{FDB9068E-143A-4250-ACC1-8826A13F71E3}">
      <dgm:prSet/>
      <dgm:spPr/>
      <dgm:t>
        <a:bodyPr/>
        <a:lstStyle/>
        <a:p>
          <a:r>
            <a:rPr lang="en-US"/>
            <a:t>Practice</a:t>
          </a:r>
        </a:p>
      </dgm:t>
    </dgm:pt>
    <dgm:pt modelId="{CB01614C-10D5-466B-950C-4854002233DC}" type="parTrans" cxnId="{A62A2D1E-9300-4994-8CD7-66AD76768C02}">
      <dgm:prSet/>
      <dgm:spPr/>
      <dgm:t>
        <a:bodyPr/>
        <a:lstStyle/>
        <a:p>
          <a:endParaRPr lang="en-US"/>
        </a:p>
      </dgm:t>
    </dgm:pt>
    <dgm:pt modelId="{CC327922-BC51-4002-8BCC-77EEA800E893}" type="sibTrans" cxnId="{A62A2D1E-9300-4994-8CD7-66AD76768C02}">
      <dgm:prSet/>
      <dgm:spPr/>
      <dgm:t>
        <a:bodyPr/>
        <a:lstStyle/>
        <a:p>
          <a:endParaRPr lang="en-US"/>
        </a:p>
      </dgm:t>
    </dgm:pt>
    <dgm:pt modelId="{E12F75FB-C17B-44EE-88F1-4C458E1C45F6}">
      <dgm:prSet/>
      <dgm:spPr/>
      <dgm:t>
        <a:bodyPr/>
        <a:lstStyle/>
        <a:p>
          <a:r>
            <a:rPr lang="en-US" dirty="0"/>
            <a:t>Practice using the components of the walkthrough.</a:t>
          </a:r>
        </a:p>
      </dgm:t>
    </dgm:pt>
    <dgm:pt modelId="{310F9B08-B5C8-4D82-97A9-BF64EC5B63C9}" type="parTrans" cxnId="{1A13F2F4-2C34-40C3-8415-B4810723820E}">
      <dgm:prSet/>
      <dgm:spPr/>
      <dgm:t>
        <a:bodyPr/>
        <a:lstStyle/>
        <a:p>
          <a:endParaRPr lang="en-US"/>
        </a:p>
      </dgm:t>
    </dgm:pt>
    <dgm:pt modelId="{BF18FDD8-AE4D-45FF-92FB-49999BFBA428}" type="sibTrans" cxnId="{1A13F2F4-2C34-40C3-8415-B4810723820E}">
      <dgm:prSet/>
      <dgm:spPr/>
      <dgm:t>
        <a:bodyPr/>
        <a:lstStyle/>
        <a:p>
          <a:endParaRPr lang="en-US"/>
        </a:p>
      </dgm:t>
    </dgm:pt>
    <dgm:pt modelId="{82C101C8-F26B-4818-84BA-BEAEFCD961F0}">
      <dgm:prSet/>
      <dgm:spPr/>
      <dgm:t>
        <a:bodyPr/>
        <a:lstStyle/>
        <a:p>
          <a:r>
            <a:rPr lang="en-US"/>
            <a:t>Discuss</a:t>
          </a:r>
        </a:p>
      </dgm:t>
    </dgm:pt>
    <dgm:pt modelId="{EB18DC4F-5869-4443-AE38-F82CDCB7A123}" type="parTrans" cxnId="{8C07CE91-AC8A-40A5-AA47-83F55FE367BF}">
      <dgm:prSet/>
      <dgm:spPr/>
      <dgm:t>
        <a:bodyPr/>
        <a:lstStyle/>
        <a:p>
          <a:endParaRPr lang="en-US"/>
        </a:p>
      </dgm:t>
    </dgm:pt>
    <dgm:pt modelId="{BE2F4220-3653-43DE-85E1-91F8EE23D0D0}" type="sibTrans" cxnId="{8C07CE91-AC8A-40A5-AA47-83F55FE367BF}">
      <dgm:prSet/>
      <dgm:spPr/>
      <dgm:t>
        <a:bodyPr/>
        <a:lstStyle/>
        <a:p>
          <a:endParaRPr lang="en-US"/>
        </a:p>
      </dgm:t>
    </dgm:pt>
    <dgm:pt modelId="{ADCFCC6C-A44C-4B77-AF2D-902D323E2B02}">
      <dgm:prSet/>
      <dgm:spPr/>
      <dgm:t>
        <a:bodyPr/>
        <a:lstStyle/>
        <a:p>
          <a:r>
            <a:rPr lang="en-US" dirty="0"/>
            <a:t>Examine some sample data and discuss the implications of the walkthrough data.</a:t>
          </a:r>
        </a:p>
      </dgm:t>
    </dgm:pt>
    <dgm:pt modelId="{2BA6C4C5-FCC6-4F76-9061-7792C6FA500B}" type="parTrans" cxnId="{19B48E02-D11B-4CF5-A737-D96C58716ED8}">
      <dgm:prSet/>
      <dgm:spPr/>
      <dgm:t>
        <a:bodyPr/>
        <a:lstStyle/>
        <a:p>
          <a:endParaRPr lang="en-US"/>
        </a:p>
      </dgm:t>
    </dgm:pt>
    <dgm:pt modelId="{A3B62D80-34D4-4BF4-8D88-F9D382D2CD0C}" type="sibTrans" cxnId="{19B48E02-D11B-4CF5-A737-D96C58716ED8}">
      <dgm:prSet/>
      <dgm:spPr/>
      <dgm:t>
        <a:bodyPr/>
        <a:lstStyle/>
        <a:p>
          <a:endParaRPr lang="en-US"/>
        </a:p>
      </dgm:t>
    </dgm:pt>
    <dgm:pt modelId="{9772D9BB-8CB2-4C10-99FB-D731EF7D9CCF}" type="pres">
      <dgm:prSet presAssocID="{457D5D55-DF97-4DEC-8A8D-52A32FDE4C36}" presName="Name0" presStyleCnt="0">
        <dgm:presLayoutVars>
          <dgm:dir/>
          <dgm:animLvl val="lvl"/>
          <dgm:resizeHandles val="exact"/>
        </dgm:presLayoutVars>
      </dgm:prSet>
      <dgm:spPr/>
    </dgm:pt>
    <dgm:pt modelId="{1F497E20-5BDC-4254-AC15-1A1A3D093B99}" type="pres">
      <dgm:prSet presAssocID="{70E906DD-0FA7-479F-9997-497B2F113712}" presName="composite" presStyleCnt="0"/>
      <dgm:spPr/>
    </dgm:pt>
    <dgm:pt modelId="{2C68FFBE-29D2-47E7-A02F-336269E9CABD}" type="pres">
      <dgm:prSet presAssocID="{70E906DD-0FA7-479F-9997-497B2F113712}" presName="parTx" presStyleLbl="alignNode1" presStyleIdx="0" presStyleCnt="4">
        <dgm:presLayoutVars>
          <dgm:chMax val="0"/>
          <dgm:chPref val="0"/>
        </dgm:presLayoutVars>
      </dgm:prSet>
      <dgm:spPr/>
    </dgm:pt>
    <dgm:pt modelId="{F007F664-071C-42A6-A703-7CD41D3C0613}" type="pres">
      <dgm:prSet presAssocID="{70E906DD-0FA7-479F-9997-497B2F113712}" presName="desTx" presStyleLbl="alignAccFollowNode1" presStyleIdx="0" presStyleCnt="4">
        <dgm:presLayoutVars/>
      </dgm:prSet>
      <dgm:spPr/>
    </dgm:pt>
    <dgm:pt modelId="{ACEA2F78-5E40-4B37-9BE6-1F1491637D1B}" type="pres">
      <dgm:prSet presAssocID="{979C5C23-8346-4CC8-9626-C10E4F4E6C52}" presName="space" presStyleCnt="0"/>
      <dgm:spPr/>
    </dgm:pt>
    <dgm:pt modelId="{855B781A-8F98-4D3E-872F-CB9BC3828ACF}" type="pres">
      <dgm:prSet presAssocID="{A7E73D95-6E94-4240-A61C-F8FAECF71F39}" presName="composite" presStyleCnt="0"/>
      <dgm:spPr/>
    </dgm:pt>
    <dgm:pt modelId="{DC46612B-3785-4394-9B3B-FB934BB7FD6D}" type="pres">
      <dgm:prSet presAssocID="{A7E73D95-6E94-4240-A61C-F8FAECF71F39}" presName="parTx" presStyleLbl="alignNode1" presStyleIdx="1" presStyleCnt="4">
        <dgm:presLayoutVars>
          <dgm:chMax val="0"/>
          <dgm:chPref val="0"/>
        </dgm:presLayoutVars>
      </dgm:prSet>
      <dgm:spPr/>
    </dgm:pt>
    <dgm:pt modelId="{9A545A0C-D87B-470B-B6A5-57CC1FD6A3D8}" type="pres">
      <dgm:prSet presAssocID="{A7E73D95-6E94-4240-A61C-F8FAECF71F39}" presName="desTx" presStyleLbl="alignAccFollowNode1" presStyleIdx="1" presStyleCnt="4">
        <dgm:presLayoutVars/>
      </dgm:prSet>
      <dgm:spPr/>
    </dgm:pt>
    <dgm:pt modelId="{65381768-D6C6-4D77-AEF6-7691F1BF10AD}" type="pres">
      <dgm:prSet presAssocID="{D8193B19-ACFD-4552-8E9B-298FF9F4105C}" presName="space" presStyleCnt="0"/>
      <dgm:spPr/>
    </dgm:pt>
    <dgm:pt modelId="{0C6FB1D5-BF6E-40D1-AC00-C543FB8F7FEC}" type="pres">
      <dgm:prSet presAssocID="{FDB9068E-143A-4250-ACC1-8826A13F71E3}" presName="composite" presStyleCnt="0"/>
      <dgm:spPr/>
    </dgm:pt>
    <dgm:pt modelId="{06EEEE4A-1F3E-45F0-B78A-6ADC0A5267BD}" type="pres">
      <dgm:prSet presAssocID="{FDB9068E-143A-4250-ACC1-8826A13F71E3}" presName="parTx" presStyleLbl="alignNode1" presStyleIdx="2" presStyleCnt="4">
        <dgm:presLayoutVars>
          <dgm:chMax val="0"/>
          <dgm:chPref val="0"/>
        </dgm:presLayoutVars>
      </dgm:prSet>
      <dgm:spPr/>
    </dgm:pt>
    <dgm:pt modelId="{45DADA3D-5EB6-43FA-B0FE-2381D22748D8}" type="pres">
      <dgm:prSet presAssocID="{FDB9068E-143A-4250-ACC1-8826A13F71E3}" presName="desTx" presStyleLbl="alignAccFollowNode1" presStyleIdx="2" presStyleCnt="4">
        <dgm:presLayoutVars/>
      </dgm:prSet>
      <dgm:spPr/>
    </dgm:pt>
    <dgm:pt modelId="{0EC1FCC8-3547-4324-9024-DD6C9BC75FB6}" type="pres">
      <dgm:prSet presAssocID="{CC327922-BC51-4002-8BCC-77EEA800E893}" presName="space" presStyleCnt="0"/>
      <dgm:spPr/>
    </dgm:pt>
    <dgm:pt modelId="{63AD7753-2E1F-4FFC-960E-80BF31A4857B}" type="pres">
      <dgm:prSet presAssocID="{82C101C8-F26B-4818-84BA-BEAEFCD961F0}" presName="composite" presStyleCnt="0"/>
      <dgm:spPr/>
    </dgm:pt>
    <dgm:pt modelId="{E4108A83-36B0-4DBF-B5B6-57E0832D2D7D}" type="pres">
      <dgm:prSet presAssocID="{82C101C8-F26B-4818-84BA-BEAEFCD961F0}" presName="parTx" presStyleLbl="alignNode1" presStyleIdx="3" presStyleCnt="4">
        <dgm:presLayoutVars>
          <dgm:chMax val="0"/>
          <dgm:chPref val="0"/>
        </dgm:presLayoutVars>
      </dgm:prSet>
      <dgm:spPr/>
    </dgm:pt>
    <dgm:pt modelId="{CFAB55C1-3E7C-4368-844A-05D00A5199E8}" type="pres">
      <dgm:prSet presAssocID="{82C101C8-F26B-4818-84BA-BEAEFCD961F0}" presName="desTx" presStyleLbl="alignAccFollowNode1" presStyleIdx="3" presStyleCnt="4">
        <dgm:presLayoutVars/>
      </dgm:prSet>
      <dgm:spPr/>
    </dgm:pt>
  </dgm:ptLst>
  <dgm:cxnLst>
    <dgm:cxn modelId="{149A3802-29BC-424E-AFC8-DDB44E38784B}" srcId="{457D5D55-DF97-4DEC-8A8D-52A32FDE4C36}" destId="{A7E73D95-6E94-4240-A61C-F8FAECF71F39}" srcOrd="1" destOrd="0" parTransId="{5DF461F2-ABDC-4C58-8AE8-6E341EE14964}" sibTransId="{D8193B19-ACFD-4552-8E9B-298FF9F4105C}"/>
    <dgm:cxn modelId="{19B48E02-D11B-4CF5-A737-D96C58716ED8}" srcId="{82C101C8-F26B-4818-84BA-BEAEFCD961F0}" destId="{ADCFCC6C-A44C-4B77-AF2D-902D323E2B02}" srcOrd="0" destOrd="0" parTransId="{2BA6C4C5-FCC6-4F76-9061-7792C6FA500B}" sibTransId="{A3B62D80-34D4-4BF4-8D88-F9D382D2CD0C}"/>
    <dgm:cxn modelId="{781A8F10-83B7-46DA-9D6C-6F27DEDD7941}" type="presOf" srcId="{70E906DD-0FA7-479F-9997-497B2F113712}" destId="{2C68FFBE-29D2-47E7-A02F-336269E9CABD}" srcOrd="0" destOrd="0" presId="urn:microsoft.com/office/officeart/2016/7/layout/HorizontalActionList"/>
    <dgm:cxn modelId="{A62A2D1E-9300-4994-8CD7-66AD76768C02}" srcId="{457D5D55-DF97-4DEC-8A8D-52A32FDE4C36}" destId="{FDB9068E-143A-4250-ACC1-8826A13F71E3}" srcOrd="2" destOrd="0" parTransId="{CB01614C-10D5-466B-950C-4854002233DC}" sibTransId="{CC327922-BC51-4002-8BCC-77EEA800E893}"/>
    <dgm:cxn modelId="{54B91638-8A3F-4FDE-B5C3-9B75C9BFA851}" type="presOf" srcId="{FDB9068E-143A-4250-ACC1-8826A13F71E3}" destId="{06EEEE4A-1F3E-45F0-B78A-6ADC0A5267BD}" srcOrd="0" destOrd="0" presId="urn:microsoft.com/office/officeart/2016/7/layout/HorizontalActionList"/>
    <dgm:cxn modelId="{15D72C39-D34E-4365-B08F-AADB75DF0892}" srcId="{457D5D55-DF97-4DEC-8A8D-52A32FDE4C36}" destId="{70E906DD-0FA7-479F-9997-497B2F113712}" srcOrd="0" destOrd="0" parTransId="{A59FF8F3-06B7-42E7-AA09-E12A531D91AF}" sibTransId="{979C5C23-8346-4CC8-9626-C10E4F4E6C52}"/>
    <dgm:cxn modelId="{8140F160-5EBD-463D-9A9A-ACA86D50CE59}" type="presOf" srcId="{844472A8-DE4A-4F86-BFA4-E288E5771977}" destId="{9A545A0C-D87B-470B-B6A5-57CC1FD6A3D8}" srcOrd="0" destOrd="0" presId="urn:microsoft.com/office/officeart/2016/7/layout/HorizontalActionList"/>
    <dgm:cxn modelId="{C48CDF61-1266-410C-8299-5F463AF7C964}" srcId="{A7E73D95-6E94-4240-A61C-F8FAECF71F39}" destId="{844472A8-DE4A-4F86-BFA4-E288E5771977}" srcOrd="0" destOrd="0" parTransId="{0E1E9003-BCC2-4C7A-B62A-38BA594E411F}" sibTransId="{C96E0ACE-0ADB-4C45-BBA8-F611C5403588}"/>
    <dgm:cxn modelId="{BF3B9274-C7DA-4EC0-A6EC-BBD1419A9F55}" type="presOf" srcId="{E12F75FB-C17B-44EE-88F1-4C458E1C45F6}" destId="{45DADA3D-5EB6-43FA-B0FE-2381D22748D8}" srcOrd="0" destOrd="0" presId="urn:microsoft.com/office/officeart/2016/7/layout/HorizontalActionList"/>
    <dgm:cxn modelId="{8187A77A-4D30-4E88-93D5-0DD8A746F7D0}" type="presOf" srcId="{15E9BB8A-7AB7-4434-9C35-733C60F22109}" destId="{F007F664-071C-42A6-A703-7CD41D3C0613}" srcOrd="0" destOrd="0" presId="urn:microsoft.com/office/officeart/2016/7/layout/HorizontalActionList"/>
    <dgm:cxn modelId="{8C07CE91-AC8A-40A5-AA47-83F55FE367BF}" srcId="{457D5D55-DF97-4DEC-8A8D-52A32FDE4C36}" destId="{82C101C8-F26B-4818-84BA-BEAEFCD961F0}" srcOrd="3" destOrd="0" parTransId="{EB18DC4F-5869-4443-AE38-F82CDCB7A123}" sibTransId="{BE2F4220-3653-43DE-85E1-91F8EE23D0D0}"/>
    <dgm:cxn modelId="{7EB70F9B-6EC9-4D50-98B6-E9424E6797F1}" type="presOf" srcId="{ADCFCC6C-A44C-4B77-AF2D-902D323E2B02}" destId="{CFAB55C1-3E7C-4368-844A-05D00A5199E8}" srcOrd="0" destOrd="0" presId="urn:microsoft.com/office/officeart/2016/7/layout/HorizontalActionList"/>
    <dgm:cxn modelId="{8F6BAABC-18C0-4802-B7A2-0A52593E5C17}" srcId="{70E906DD-0FA7-479F-9997-497B2F113712}" destId="{15E9BB8A-7AB7-4434-9C35-733C60F22109}" srcOrd="0" destOrd="0" parTransId="{4A443262-492A-45A8-8542-ED706CE27BE5}" sibTransId="{DF12E030-204D-409F-85C4-9A86ABEC5DD5}"/>
    <dgm:cxn modelId="{F0435DC6-3B74-4973-8C97-D97B421C6FC5}" type="presOf" srcId="{457D5D55-DF97-4DEC-8A8D-52A32FDE4C36}" destId="{9772D9BB-8CB2-4C10-99FB-D731EF7D9CCF}" srcOrd="0" destOrd="0" presId="urn:microsoft.com/office/officeart/2016/7/layout/HorizontalActionList"/>
    <dgm:cxn modelId="{290B29D6-ED71-4A92-BFC1-D869C7EE5C44}" type="presOf" srcId="{A7E73D95-6E94-4240-A61C-F8FAECF71F39}" destId="{DC46612B-3785-4394-9B3B-FB934BB7FD6D}" srcOrd="0" destOrd="0" presId="urn:microsoft.com/office/officeart/2016/7/layout/HorizontalActionList"/>
    <dgm:cxn modelId="{EFF18BDE-6B8A-4B46-B8FF-12AD48A215ED}" type="presOf" srcId="{82C101C8-F26B-4818-84BA-BEAEFCD961F0}" destId="{E4108A83-36B0-4DBF-B5B6-57E0832D2D7D}" srcOrd="0" destOrd="0" presId="urn:microsoft.com/office/officeart/2016/7/layout/HorizontalActionList"/>
    <dgm:cxn modelId="{1A13F2F4-2C34-40C3-8415-B4810723820E}" srcId="{FDB9068E-143A-4250-ACC1-8826A13F71E3}" destId="{E12F75FB-C17B-44EE-88F1-4C458E1C45F6}" srcOrd="0" destOrd="0" parTransId="{310F9B08-B5C8-4D82-97A9-BF64EC5B63C9}" sibTransId="{BF18FDD8-AE4D-45FF-92FB-49999BFBA428}"/>
    <dgm:cxn modelId="{B77148A2-1E66-4432-8EF1-ADDA09F54F88}" type="presParOf" srcId="{9772D9BB-8CB2-4C10-99FB-D731EF7D9CCF}" destId="{1F497E20-5BDC-4254-AC15-1A1A3D093B99}" srcOrd="0" destOrd="0" presId="urn:microsoft.com/office/officeart/2016/7/layout/HorizontalActionList"/>
    <dgm:cxn modelId="{EDB49F59-1C2A-4028-AAA1-EE3F9E9CCE90}" type="presParOf" srcId="{1F497E20-5BDC-4254-AC15-1A1A3D093B99}" destId="{2C68FFBE-29D2-47E7-A02F-336269E9CABD}" srcOrd="0" destOrd="0" presId="urn:microsoft.com/office/officeart/2016/7/layout/HorizontalActionList"/>
    <dgm:cxn modelId="{AFB5C637-9EA0-4651-A73D-54F0C8A47F8E}" type="presParOf" srcId="{1F497E20-5BDC-4254-AC15-1A1A3D093B99}" destId="{F007F664-071C-42A6-A703-7CD41D3C0613}" srcOrd="1" destOrd="0" presId="urn:microsoft.com/office/officeart/2016/7/layout/HorizontalActionList"/>
    <dgm:cxn modelId="{6BAC2A63-AC9B-4237-83E8-18EB0963B434}" type="presParOf" srcId="{9772D9BB-8CB2-4C10-99FB-D731EF7D9CCF}" destId="{ACEA2F78-5E40-4B37-9BE6-1F1491637D1B}" srcOrd="1" destOrd="0" presId="urn:microsoft.com/office/officeart/2016/7/layout/HorizontalActionList"/>
    <dgm:cxn modelId="{B573FA67-DA38-4B6C-9D84-31B350447264}" type="presParOf" srcId="{9772D9BB-8CB2-4C10-99FB-D731EF7D9CCF}" destId="{855B781A-8F98-4D3E-872F-CB9BC3828ACF}" srcOrd="2" destOrd="0" presId="urn:microsoft.com/office/officeart/2016/7/layout/HorizontalActionList"/>
    <dgm:cxn modelId="{37CB0AC5-1251-4C6D-ABF8-8DEE8E01160E}" type="presParOf" srcId="{855B781A-8F98-4D3E-872F-CB9BC3828ACF}" destId="{DC46612B-3785-4394-9B3B-FB934BB7FD6D}" srcOrd="0" destOrd="0" presId="urn:microsoft.com/office/officeart/2016/7/layout/HorizontalActionList"/>
    <dgm:cxn modelId="{0971B300-FB8F-4F5D-9D04-71802A5E47FF}" type="presParOf" srcId="{855B781A-8F98-4D3E-872F-CB9BC3828ACF}" destId="{9A545A0C-D87B-470B-B6A5-57CC1FD6A3D8}" srcOrd="1" destOrd="0" presId="urn:microsoft.com/office/officeart/2016/7/layout/HorizontalActionList"/>
    <dgm:cxn modelId="{49CC06EC-2857-48F1-B77A-2679C5CC1DF4}" type="presParOf" srcId="{9772D9BB-8CB2-4C10-99FB-D731EF7D9CCF}" destId="{65381768-D6C6-4D77-AEF6-7691F1BF10AD}" srcOrd="3" destOrd="0" presId="urn:microsoft.com/office/officeart/2016/7/layout/HorizontalActionList"/>
    <dgm:cxn modelId="{1AE6B6BA-1405-4003-A961-9A64E06ABD2A}" type="presParOf" srcId="{9772D9BB-8CB2-4C10-99FB-D731EF7D9CCF}" destId="{0C6FB1D5-BF6E-40D1-AC00-C543FB8F7FEC}" srcOrd="4" destOrd="0" presId="urn:microsoft.com/office/officeart/2016/7/layout/HorizontalActionList"/>
    <dgm:cxn modelId="{374608FA-C107-4A2B-825D-F44D593F92C4}" type="presParOf" srcId="{0C6FB1D5-BF6E-40D1-AC00-C543FB8F7FEC}" destId="{06EEEE4A-1F3E-45F0-B78A-6ADC0A5267BD}" srcOrd="0" destOrd="0" presId="urn:microsoft.com/office/officeart/2016/7/layout/HorizontalActionList"/>
    <dgm:cxn modelId="{9D232D11-DD09-4A7C-9C89-FBCA6695B8BE}" type="presParOf" srcId="{0C6FB1D5-BF6E-40D1-AC00-C543FB8F7FEC}" destId="{45DADA3D-5EB6-43FA-B0FE-2381D22748D8}" srcOrd="1" destOrd="0" presId="urn:microsoft.com/office/officeart/2016/7/layout/HorizontalActionList"/>
    <dgm:cxn modelId="{EE861300-7EE5-46DF-9428-113A7BCE3DC8}" type="presParOf" srcId="{9772D9BB-8CB2-4C10-99FB-D731EF7D9CCF}" destId="{0EC1FCC8-3547-4324-9024-DD6C9BC75FB6}" srcOrd="5" destOrd="0" presId="urn:microsoft.com/office/officeart/2016/7/layout/HorizontalActionList"/>
    <dgm:cxn modelId="{09BAD947-A096-4D16-B780-2E4A527DE315}" type="presParOf" srcId="{9772D9BB-8CB2-4C10-99FB-D731EF7D9CCF}" destId="{63AD7753-2E1F-4FFC-960E-80BF31A4857B}" srcOrd="6" destOrd="0" presId="urn:microsoft.com/office/officeart/2016/7/layout/HorizontalActionList"/>
    <dgm:cxn modelId="{544CF542-66A4-49F9-8559-4A77B6AD36EE}" type="presParOf" srcId="{63AD7753-2E1F-4FFC-960E-80BF31A4857B}" destId="{E4108A83-36B0-4DBF-B5B6-57E0832D2D7D}" srcOrd="0" destOrd="0" presId="urn:microsoft.com/office/officeart/2016/7/layout/HorizontalActionList"/>
    <dgm:cxn modelId="{466953B2-81A6-4276-91BA-97EE138F9230}" type="presParOf" srcId="{63AD7753-2E1F-4FFC-960E-80BF31A4857B}" destId="{CFAB55C1-3E7C-4368-844A-05D00A5199E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8FFBE-29D2-47E7-A02F-336269E9CABD}">
      <dsp:nvSpPr>
        <dsp:cNvPr id="0" name=""/>
        <dsp:cNvSpPr/>
      </dsp:nvSpPr>
      <dsp:spPr>
        <a:xfrm>
          <a:off x="9446"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Introduction</a:t>
          </a:r>
        </a:p>
      </dsp:txBody>
      <dsp:txXfrm>
        <a:off x="9446" y="451007"/>
        <a:ext cx="2657556" cy="797266"/>
      </dsp:txXfrm>
    </dsp:sp>
    <dsp:sp modelId="{F007F664-071C-42A6-A703-7CD41D3C0613}">
      <dsp:nvSpPr>
        <dsp:cNvPr id="0" name=""/>
        <dsp:cNvSpPr/>
      </dsp:nvSpPr>
      <dsp:spPr>
        <a:xfrm>
          <a:off x="9446"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Provide the purpose of the walkthrough tool and overview its development.</a:t>
          </a:r>
        </a:p>
      </dsp:txBody>
      <dsp:txXfrm>
        <a:off x="9446" y="1248274"/>
        <a:ext cx="2657556" cy="2000718"/>
      </dsp:txXfrm>
    </dsp:sp>
    <dsp:sp modelId="{DC46612B-3785-4394-9B3B-FB934BB7FD6D}">
      <dsp:nvSpPr>
        <dsp:cNvPr id="0" name=""/>
        <dsp:cNvSpPr/>
      </dsp:nvSpPr>
      <dsp:spPr>
        <a:xfrm>
          <a:off x="2774896"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Overview</a:t>
          </a:r>
        </a:p>
      </dsp:txBody>
      <dsp:txXfrm>
        <a:off x="2774896" y="451007"/>
        <a:ext cx="2657556" cy="797266"/>
      </dsp:txXfrm>
    </dsp:sp>
    <dsp:sp modelId="{9A545A0C-D87B-470B-B6A5-57CC1FD6A3D8}">
      <dsp:nvSpPr>
        <dsp:cNvPr id="0" name=""/>
        <dsp:cNvSpPr/>
      </dsp:nvSpPr>
      <dsp:spPr>
        <a:xfrm>
          <a:off x="2774896"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Overview the components of the walkthrough tool including the introduction and research section, pre-walkthrough meeting guide, the checklists, and the post-walkthrough meeting guide.</a:t>
          </a:r>
        </a:p>
      </dsp:txBody>
      <dsp:txXfrm>
        <a:off x="2774896" y="1248274"/>
        <a:ext cx="2657556" cy="2000718"/>
      </dsp:txXfrm>
    </dsp:sp>
    <dsp:sp modelId="{06EEEE4A-1F3E-45F0-B78A-6ADC0A5267BD}">
      <dsp:nvSpPr>
        <dsp:cNvPr id="0" name=""/>
        <dsp:cNvSpPr/>
      </dsp:nvSpPr>
      <dsp:spPr>
        <a:xfrm>
          <a:off x="5540347"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Practice</a:t>
          </a:r>
        </a:p>
      </dsp:txBody>
      <dsp:txXfrm>
        <a:off x="5540347" y="451007"/>
        <a:ext cx="2657556" cy="797266"/>
      </dsp:txXfrm>
    </dsp:sp>
    <dsp:sp modelId="{45DADA3D-5EB6-43FA-B0FE-2381D22748D8}">
      <dsp:nvSpPr>
        <dsp:cNvPr id="0" name=""/>
        <dsp:cNvSpPr/>
      </dsp:nvSpPr>
      <dsp:spPr>
        <a:xfrm>
          <a:off x="5540347"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Practice using the components of the walkthrough.</a:t>
          </a:r>
        </a:p>
      </dsp:txBody>
      <dsp:txXfrm>
        <a:off x="5540347" y="1248274"/>
        <a:ext cx="2657556" cy="2000718"/>
      </dsp:txXfrm>
    </dsp:sp>
    <dsp:sp modelId="{E4108A83-36B0-4DBF-B5B6-57E0832D2D7D}">
      <dsp:nvSpPr>
        <dsp:cNvPr id="0" name=""/>
        <dsp:cNvSpPr/>
      </dsp:nvSpPr>
      <dsp:spPr>
        <a:xfrm>
          <a:off x="8305797"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8305797" y="451007"/>
        <a:ext cx="2657556" cy="797266"/>
      </dsp:txXfrm>
    </dsp:sp>
    <dsp:sp modelId="{CFAB55C1-3E7C-4368-844A-05D00A5199E8}">
      <dsp:nvSpPr>
        <dsp:cNvPr id="0" name=""/>
        <dsp:cNvSpPr/>
      </dsp:nvSpPr>
      <dsp:spPr>
        <a:xfrm>
          <a:off x="8305797"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Examine some sample data and discuss the implications of the walkthrough data.</a:t>
          </a:r>
        </a:p>
      </dsp:txBody>
      <dsp:txXfrm>
        <a:off x="8305797" y="1248274"/>
        <a:ext cx="2657556" cy="200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EBDD0-20DD-499A-8A34-B4A941141A45}">
      <dsp:nvSpPr>
        <dsp:cNvPr id="0" name=""/>
        <dsp:cNvSpPr/>
      </dsp:nvSpPr>
      <dsp:spPr>
        <a:xfrm>
          <a:off x="0" y="9679"/>
          <a:ext cx="109728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0" i="0" kern="1200" baseline="0">
              <a:latin typeface="Arial"/>
            </a:rPr>
            <a:t>Overview Document</a:t>
          </a:r>
        </a:p>
      </dsp:txBody>
      <dsp:txXfrm>
        <a:off x="41123" y="50802"/>
        <a:ext cx="10890554" cy="760154"/>
      </dsp:txXfrm>
    </dsp:sp>
    <dsp:sp modelId="{6A346687-CFB8-45B6-BFD4-B2B573C22C95}">
      <dsp:nvSpPr>
        <dsp:cNvPr id="0" name=""/>
        <dsp:cNvSpPr/>
      </dsp:nvSpPr>
      <dsp:spPr>
        <a:xfrm>
          <a:off x="0" y="914015"/>
          <a:ext cx="109728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latin typeface="Arial"/>
            </a:rPr>
            <a:t>Pre-Walkthrough </a:t>
          </a:r>
          <a:endParaRPr lang="en-US" sz="3600" kern="1200"/>
        </a:p>
      </dsp:txBody>
      <dsp:txXfrm>
        <a:off x="41123" y="955138"/>
        <a:ext cx="10890554" cy="760154"/>
      </dsp:txXfrm>
    </dsp:sp>
    <dsp:sp modelId="{6B360BAA-5ECB-45E9-AE0B-016D9E6DAEDA}">
      <dsp:nvSpPr>
        <dsp:cNvPr id="0" name=""/>
        <dsp:cNvSpPr/>
      </dsp:nvSpPr>
      <dsp:spPr>
        <a:xfrm>
          <a:off x="0" y="1901839"/>
          <a:ext cx="109728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t>Walkthrough Checklists</a:t>
          </a:r>
          <a:endParaRPr lang="en-US" sz="3600" kern="1200"/>
        </a:p>
      </dsp:txBody>
      <dsp:txXfrm>
        <a:off x="41123" y="1942962"/>
        <a:ext cx="10890554" cy="760154"/>
      </dsp:txXfrm>
    </dsp:sp>
    <dsp:sp modelId="{65821F9B-792C-49ED-BE6B-E3B6C3832B84}">
      <dsp:nvSpPr>
        <dsp:cNvPr id="0" name=""/>
        <dsp:cNvSpPr/>
      </dsp:nvSpPr>
      <dsp:spPr>
        <a:xfrm>
          <a:off x="0" y="2847920"/>
          <a:ext cx="109728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baseline="0"/>
            <a:t>Post-Walkthrough </a:t>
          </a:r>
          <a:endParaRPr lang="en-US" sz="3600" kern="1200"/>
        </a:p>
      </dsp:txBody>
      <dsp:txXfrm>
        <a:off x="41123" y="2889043"/>
        <a:ext cx="10890554"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2167E-0624-4019-86F8-97B7AF72B316}">
      <dsp:nvSpPr>
        <dsp:cNvPr id="0" name=""/>
        <dsp:cNvSpPr/>
      </dsp:nvSpPr>
      <dsp:spPr>
        <a:xfrm>
          <a:off x="959850" y="570545"/>
          <a:ext cx="1454962" cy="145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3C886-4FAA-47AF-8943-9C043F0A2D2C}">
      <dsp:nvSpPr>
        <dsp:cNvPr id="0" name=""/>
        <dsp:cNvSpPr/>
      </dsp:nvSpPr>
      <dsp:spPr>
        <a:xfrm>
          <a:off x="70706" y="2409454"/>
          <a:ext cx="32332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dirty="0"/>
            <a:t>The school leader meets with the teacher and completes the brief </a:t>
          </a:r>
          <a:r>
            <a:rPr lang="en-US" sz="1100" b="1" i="0" kern="1200" baseline="0" dirty="0"/>
            <a:t>pre-walkthrough check-in</a:t>
          </a:r>
          <a:endParaRPr lang="en-US" sz="1100" kern="1200" dirty="0"/>
        </a:p>
      </dsp:txBody>
      <dsp:txXfrm>
        <a:off x="70706" y="2409454"/>
        <a:ext cx="3233249" cy="720000"/>
      </dsp:txXfrm>
    </dsp:sp>
    <dsp:sp modelId="{50DC2E1B-604F-4E97-8269-7E4E62C513C9}">
      <dsp:nvSpPr>
        <dsp:cNvPr id="0" name=""/>
        <dsp:cNvSpPr/>
      </dsp:nvSpPr>
      <dsp:spPr>
        <a:xfrm>
          <a:off x="4758918" y="570545"/>
          <a:ext cx="1454962" cy="145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3D7BD-47BC-4DD9-9D0F-462B2396631E}">
      <dsp:nvSpPr>
        <dsp:cNvPr id="0" name=""/>
        <dsp:cNvSpPr/>
      </dsp:nvSpPr>
      <dsp:spPr>
        <a:xfrm>
          <a:off x="3869775" y="2409454"/>
          <a:ext cx="32332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The school leader chooses the appropriate </a:t>
          </a:r>
          <a:r>
            <a:rPr lang="en-US" sz="1100" b="1" i="0" kern="1200" baseline="0"/>
            <a:t>walkthrough checklist </a:t>
          </a:r>
          <a:r>
            <a:rPr lang="en-US" sz="1100" b="0" i="0" kern="1200" baseline="0"/>
            <a:t>and conducts a brief (5-15 minute) classroom walkthrough, completing the sections of the checklist that align to the lesson</a:t>
          </a:r>
          <a:endParaRPr lang="en-US" sz="1100" kern="1200"/>
        </a:p>
      </dsp:txBody>
      <dsp:txXfrm>
        <a:off x="3869775" y="2409454"/>
        <a:ext cx="3233249" cy="720000"/>
      </dsp:txXfrm>
    </dsp:sp>
    <dsp:sp modelId="{0E87050F-5E66-448B-AB36-36FF3150DA13}">
      <dsp:nvSpPr>
        <dsp:cNvPr id="0" name=""/>
        <dsp:cNvSpPr/>
      </dsp:nvSpPr>
      <dsp:spPr>
        <a:xfrm>
          <a:off x="8557987" y="570545"/>
          <a:ext cx="1454962" cy="145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F2CA2-981A-4B41-B054-3B7CF5897826}">
      <dsp:nvSpPr>
        <dsp:cNvPr id="0" name=""/>
        <dsp:cNvSpPr/>
      </dsp:nvSpPr>
      <dsp:spPr>
        <a:xfrm>
          <a:off x="7668843" y="2409454"/>
          <a:ext cx="32332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dirty="0"/>
            <a:t>The school leader completes the brief reflection section of the </a:t>
          </a:r>
          <a:r>
            <a:rPr lang="en-US" sz="1100" b="1" i="0" kern="1200" baseline="0" dirty="0"/>
            <a:t>post-walkthrough meeting check-in </a:t>
          </a:r>
          <a:r>
            <a:rPr lang="en-US" sz="1100" b="0" i="0" kern="1200" baseline="0" dirty="0"/>
            <a:t>and completes the remainder of the guide with the teacher</a:t>
          </a:r>
          <a:endParaRPr lang="en-US" sz="1100" kern="1200" dirty="0"/>
        </a:p>
      </dsp:txBody>
      <dsp:txXfrm>
        <a:off x="7668843" y="2409454"/>
        <a:ext cx="3233249"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1451-3621-4EA2-B13C-21CC72598F6F}">
      <dsp:nvSpPr>
        <dsp:cNvPr id="0" name=""/>
        <dsp:cNvSpPr/>
      </dsp:nvSpPr>
      <dsp:spPr>
        <a:xfrm>
          <a:off x="0" y="707285"/>
          <a:ext cx="3086099" cy="1959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BCEA6-BD19-41C0-9166-A0B99D001CA6}">
      <dsp:nvSpPr>
        <dsp:cNvPr id="0" name=""/>
        <dsp:cNvSpPr/>
      </dsp:nvSpPr>
      <dsp:spPr>
        <a:xfrm>
          <a:off x="342900" y="1033040"/>
          <a:ext cx="3086099" cy="1959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a:t>What are the strengths and needs for professional development do you see in individual teachers’ instruction across time?</a:t>
          </a:r>
          <a:endParaRPr lang="en-US" sz="2000" kern="1200"/>
        </a:p>
      </dsp:txBody>
      <dsp:txXfrm>
        <a:off x="400297" y="1090437"/>
        <a:ext cx="2971305" cy="1844879"/>
      </dsp:txXfrm>
    </dsp:sp>
    <dsp:sp modelId="{ED2D6216-92D9-4028-93F7-09C7535364F1}">
      <dsp:nvSpPr>
        <dsp:cNvPr id="0" name=""/>
        <dsp:cNvSpPr/>
      </dsp:nvSpPr>
      <dsp:spPr>
        <a:xfrm>
          <a:off x="3771900" y="707285"/>
          <a:ext cx="3086099" cy="1959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6C2FD-3584-474C-B081-5F4648B543CA}">
      <dsp:nvSpPr>
        <dsp:cNvPr id="0" name=""/>
        <dsp:cNvSpPr/>
      </dsp:nvSpPr>
      <dsp:spPr>
        <a:xfrm>
          <a:off x="4114800" y="1033040"/>
          <a:ext cx="3086099" cy="1959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a:t>What are the strengths and needs for professional development do you see in instruction at each grade level across time?</a:t>
          </a:r>
          <a:endParaRPr lang="en-US" sz="2000" kern="1200"/>
        </a:p>
      </dsp:txBody>
      <dsp:txXfrm>
        <a:off x="4172197" y="1090437"/>
        <a:ext cx="2971305" cy="1844879"/>
      </dsp:txXfrm>
    </dsp:sp>
    <dsp:sp modelId="{53BDC147-D36A-4C7D-B377-8699A6B454EF}">
      <dsp:nvSpPr>
        <dsp:cNvPr id="0" name=""/>
        <dsp:cNvSpPr/>
      </dsp:nvSpPr>
      <dsp:spPr>
        <a:xfrm>
          <a:off x="7543800" y="707285"/>
          <a:ext cx="3086099" cy="1959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C4683C-2619-40C1-B098-05307BB458C6}">
      <dsp:nvSpPr>
        <dsp:cNvPr id="0" name=""/>
        <dsp:cNvSpPr/>
      </dsp:nvSpPr>
      <dsp:spPr>
        <a:xfrm>
          <a:off x="7886699" y="1033040"/>
          <a:ext cx="3086099" cy="1959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a:t>What strengths and needs for professional development do you see schoolwide across time? </a:t>
          </a:r>
          <a:endParaRPr lang="en-US" sz="2000" kern="1200"/>
        </a:p>
      </dsp:txBody>
      <dsp:txXfrm>
        <a:off x="7944096" y="1090437"/>
        <a:ext cx="2971305" cy="1844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D881-20B6-4B05-8A47-2DE89482B933}">
      <dsp:nvSpPr>
        <dsp:cNvPr id="0" name=""/>
        <dsp:cNvSpPr/>
      </dsp:nvSpPr>
      <dsp:spPr>
        <a:xfrm>
          <a:off x="0" y="1753"/>
          <a:ext cx="6815600" cy="74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98503-D1D4-42D5-9F29-BCAEF792FD98}">
      <dsp:nvSpPr>
        <dsp:cNvPr id="0" name=""/>
        <dsp:cNvSpPr/>
      </dsp:nvSpPr>
      <dsp:spPr>
        <a:xfrm>
          <a:off x="226065" y="169901"/>
          <a:ext cx="411027" cy="411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93EED-0E44-46FA-813C-B6171952AE4D}">
      <dsp:nvSpPr>
        <dsp:cNvPr id="0" name=""/>
        <dsp:cNvSpPr/>
      </dsp:nvSpPr>
      <dsp:spPr>
        <a:xfrm>
          <a:off x="863158" y="1753"/>
          <a:ext cx="5952441" cy="74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92" tIns="79092" rIns="79092" bIns="79092" numCol="1" spcCol="1270" anchor="ctr" anchorCtr="0">
          <a:noAutofit/>
        </a:bodyPr>
        <a:lstStyle/>
        <a:p>
          <a:pPr marL="0" lvl="0" indent="0" algn="l" defTabSz="844550">
            <a:lnSpc>
              <a:spcPct val="100000"/>
            </a:lnSpc>
            <a:spcBef>
              <a:spcPct val="0"/>
            </a:spcBef>
            <a:spcAft>
              <a:spcPct val="35000"/>
            </a:spcAft>
            <a:buNone/>
          </a:pPr>
          <a:r>
            <a:rPr lang="en-US" sz="1900" b="0" i="0" kern="1200" baseline="0"/>
            <a:t>Ensure all teachers are informed about the tool and its purpose</a:t>
          </a:r>
          <a:endParaRPr lang="en-US" sz="1900" kern="1200"/>
        </a:p>
      </dsp:txBody>
      <dsp:txXfrm>
        <a:off x="863158" y="1753"/>
        <a:ext cx="5952441" cy="747323"/>
      </dsp:txXfrm>
    </dsp:sp>
    <dsp:sp modelId="{26DC386D-CA84-4B86-9216-954B36B3E012}">
      <dsp:nvSpPr>
        <dsp:cNvPr id="0" name=""/>
        <dsp:cNvSpPr/>
      </dsp:nvSpPr>
      <dsp:spPr>
        <a:xfrm>
          <a:off x="0" y="935907"/>
          <a:ext cx="6815600" cy="74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6337F-43A0-42B7-9D88-C5F10FC067EB}">
      <dsp:nvSpPr>
        <dsp:cNvPr id="0" name=""/>
        <dsp:cNvSpPr/>
      </dsp:nvSpPr>
      <dsp:spPr>
        <a:xfrm>
          <a:off x="226065" y="1104055"/>
          <a:ext cx="411027" cy="411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76635-9110-49E7-86AB-BF44B782ED66}">
      <dsp:nvSpPr>
        <dsp:cNvPr id="0" name=""/>
        <dsp:cNvSpPr/>
      </dsp:nvSpPr>
      <dsp:spPr>
        <a:xfrm>
          <a:off x="863158" y="935907"/>
          <a:ext cx="5952441" cy="74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92" tIns="79092" rIns="79092" bIns="79092" numCol="1" spcCol="1270" anchor="ctr" anchorCtr="0">
          <a:noAutofit/>
        </a:bodyPr>
        <a:lstStyle/>
        <a:p>
          <a:pPr marL="0" lvl="0" indent="0" algn="l" defTabSz="844550" rtl="0">
            <a:lnSpc>
              <a:spcPct val="100000"/>
            </a:lnSpc>
            <a:spcBef>
              <a:spcPct val="0"/>
            </a:spcBef>
            <a:spcAft>
              <a:spcPct val="35000"/>
            </a:spcAft>
            <a:buNone/>
          </a:pPr>
          <a:r>
            <a:rPr lang="en-US" sz="1900" b="0" i="0" kern="1200" baseline="0"/>
            <a:t>Select a grade-level or classroom</a:t>
          </a:r>
          <a:r>
            <a:rPr lang="en-US" sz="1900" b="0" i="0" kern="1200" baseline="0">
              <a:latin typeface="Arial"/>
            </a:rPr>
            <a:t> </a:t>
          </a:r>
          <a:endParaRPr lang="en-US" sz="1900" kern="1200"/>
        </a:p>
      </dsp:txBody>
      <dsp:txXfrm>
        <a:off x="863158" y="935907"/>
        <a:ext cx="5952441" cy="747323"/>
      </dsp:txXfrm>
    </dsp:sp>
    <dsp:sp modelId="{23D1F501-802C-46D7-B348-3142CE09D4E1}">
      <dsp:nvSpPr>
        <dsp:cNvPr id="0" name=""/>
        <dsp:cNvSpPr/>
      </dsp:nvSpPr>
      <dsp:spPr>
        <a:xfrm>
          <a:off x="0" y="1870061"/>
          <a:ext cx="6815600" cy="74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6936A-44C6-4C39-A88D-14F40D56F181}">
      <dsp:nvSpPr>
        <dsp:cNvPr id="0" name=""/>
        <dsp:cNvSpPr/>
      </dsp:nvSpPr>
      <dsp:spPr>
        <a:xfrm>
          <a:off x="226065" y="2038209"/>
          <a:ext cx="411027" cy="4110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B57F2-0C36-402C-8D92-4BC236A49E9B}">
      <dsp:nvSpPr>
        <dsp:cNvPr id="0" name=""/>
        <dsp:cNvSpPr/>
      </dsp:nvSpPr>
      <dsp:spPr>
        <a:xfrm>
          <a:off x="863158" y="1870061"/>
          <a:ext cx="5952441" cy="74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92" tIns="79092" rIns="79092" bIns="79092" numCol="1" spcCol="1270" anchor="ctr" anchorCtr="0">
          <a:noAutofit/>
        </a:bodyPr>
        <a:lstStyle/>
        <a:p>
          <a:pPr marL="0" lvl="0" indent="0" algn="l" defTabSz="844550">
            <a:lnSpc>
              <a:spcPct val="100000"/>
            </a:lnSpc>
            <a:spcBef>
              <a:spcPct val="0"/>
            </a:spcBef>
            <a:spcAft>
              <a:spcPct val="35000"/>
            </a:spcAft>
            <a:buNone/>
          </a:pPr>
          <a:r>
            <a:rPr lang="en-US" sz="1900" b="0" i="0" kern="1200" baseline="0"/>
            <a:t>Determine the focus of the walkthrough with the teacher using the Pre-Walkthrough </a:t>
          </a:r>
          <a:r>
            <a:rPr lang="en-US" sz="1900" kern="1200">
              <a:latin typeface="Arial"/>
            </a:rPr>
            <a:t>Check-In</a:t>
          </a:r>
          <a:endParaRPr lang="en-US" sz="1900" kern="1200"/>
        </a:p>
      </dsp:txBody>
      <dsp:txXfrm>
        <a:off x="863158" y="1870061"/>
        <a:ext cx="5952441" cy="747323"/>
      </dsp:txXfrm>
    </dsp:sp>
    <dsp:sp modelId="{10213D9F-4A32-4B7E-B2B8-28BD6F2CC2A7}">
      <dsp:nvSpPr>
        <dsp:cNvPr id="0" name=""/>
        <dsp:cNvSpPr/>
      </dsp:nvSpPr>
      <dsp:spPr>
        <a:xfrm>
          <a:off x="0" y="2804215"/>
          <a:ext cx="6815600" cy="74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CA9AE-62AF-4059-87D2-A21B221C7E72}">
      <dsp:nvSpPr>
        <dsp:cNvPr id="0" name=""/>
        <dsp:cNvSpPr/>
      </dsp:nvSpPr>
      <dsp:spPr>
        <a:xfrm>
          <a:off x="226065" y="2972363"/>
          <a:ext cx="411027" cy="4110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2E089-C1AE-4547-9156-064361C9A9C4}">
      <dsp:nvSpPr>
        <dsp:cNvPr id="0" name=""/>
        <dsp:cNvSpPr/>
      </dsp:nvSpPr>
      <dsp:spPr>
        <a:xfrm>
          <a:off x="863158" y="2804215"/>
          <a:ext cx="5952441" cy="74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92" tIns="79092" rIns="79092" bIns="79092" numCol="1" spcCol="1270" anchor="ctr" anchorCtr="0">
          <a:noAutofit/>
        </a:bodyPr>
        <a:lstStyle/>
        <a:p>
          <a:pPr marL="0" lvl="0" indent="0" algn="l" defTabSz="844550">
            <a:lnSpc>
              <a:spcPct val="100000"/>
            </a:lnSpc>
            <a:spcBef>
              <a:spcPct val="0"/>
            </a:spcBef>
            <a:spcAft>
              <a:spcPct val="35000"/>
            </a:spcAft>
            <a:buNone/>
          </a:pPr>
          <a:r>
            <a:rPr lang="en-US" sz="1900" b="0" i="0" kern="1200" baseline="0"/>
            <a:t>Conduct the Walkthrough</a:t>
          </a:r>
          <a:endParaRPr lang="en-US" sz="1900" kern="1200"/>
        </a:p>
      </dsp:txBody>
      <dsp:txXfrm>
        <a:off x="863158" y="2804215"/>
        <a:ext cx="5952441" cy="747323"/>
      </dsp:txXfrm>
    </dsp:sp>
    <dsp:sp modelId="{B4AF972F-4E3B-414F-ABDE-FA4728AD5601}">
      <dsp:nvSpPr>
        <dsp:cNvPr id="0" name=""/>
        <dsp:cNvSpPr/>
      </dsp:nvSpPr>
      <dsp:spPr>
        <a:xfrm>
          <a:off x="0" y="3738369"/>
          <a:ext cx="6815600" cy="74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9230E-1529-48F5-86BF-63295CC90DAE}">
      <dsp:nvSpPr>
        <dsp:cNvPr id="0" name=""/>
        <dsp:cNvSpPr/>
      </dsp:nvSpPr>
      <dsp:spPr>
        <a:xfrm>
          <a:off x="226065" y="3906516"/>
          <a:ext cx="411027" cy="4110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DE3EE-5C2D-4803-835F-700E25B06817}">
      <dsp:nvSpPr>
        <dsp:cNvPr id="0" name=""/>
        <dsp:cNvSpPr/>
      </dsp:nvSpPr>
      <dsp:spPr>
        <a:xfrm>
          <a:off x="863158" y="3738369"/>
          <a:ext cx="5952441" cy="74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92" tIns="79092" rIns="79092" bIns="79092" numCol="1" spcCol="1270" anchor="ctr" anchorCtr="0">
          <a:noAutofit/>
        </a:bodyPr>
        <a:lstStyle/>
        <a:p>
          <a:pPr marL="0" lvl="0" indent="0" algn="l" defTabSz="844550">
            <a:lnSpc>
              <a:spcPct val="100000"/>
            </a:lnSpc>
            <a:spcBef>
              <a:spcPct val="0"/>
            </a:spcBef>
            <a:spcAft>
              <a:spcPct val="35000"/>
            </a:spcAft>
            <a:buNone/>
          </a:pPr>
          <a:r>
            <a:rPr lang="en-US" sz="1900" b="0" i="0" kern="1200" baseline="0"/>
            <a:t>Conduct the Post-Walkthrough </a:t>
          </a:r>
          <a:r>
            <a:rPr lang="en-US" sz="1900" kern="1200">
              <a:latin typeface="Arial"/>
            </a:rPr>
            <a:t>Check-In</a:t>
          </a:r>
          <a:endParaRPr lang="en-US" sz="1900" kern="1200"/>
        </a:p>
      </dsp:txBody>
      <dsp:txXfrm>
        <a:off x="863158" y="3738369"/>
        <a:ext cx="5952441" cy="747323"/>
      </dsp:txXfrm>
    </dsp:sp>
    <dsp:sp modelId="{8070AB41-9C31-4047-A55A-021895B84762}">
      <dsp:nvSpPr>
        <dsp:cNvPr id="0" name=""/>
        <dsp:cNvSpPr/>
      </dsp:nvSpPr>
      <dsp:spPr>
        <a:xfrm>
          <a:off x="0" y="4672523"/>
          <a:ext cx="6815600" cy="747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2038E-E71C-45BD-8B34-88996A258744}">
      <dsp:nvSpPr>
        <dsp:cNvPr id="0" name=""/>
        <dsp:cNvSpPr/>
      </dsp:nvSpPr>
      <dsp:spPr>
        <a:xfrm>
          <a:off x="226065" y="4840670"/>
          <a:ext cx="411027" cy="4110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B78BE-BCEA-4B4E-B6E5-7A2541250D43}">
      <dsp:nvSpPr>
        <dsp:cNvPr id="0" name=""/>
        <dsp:cNvSpPr/>
      </dsp:nvSpPr>
      <dsp:spPr>
        <a:xfrm>
          <a:off x="863158" y="4672523"/>
          <a:ext cx="5952441" cy="74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92" tIns="79092" rIns="79092" bIns="79092" numCol="1" spcCol="1270" anchor="ctr" anchorCtr="0">
          <a:noAutofit/>
        </a:bodyPr>
        <a:lstStyle/>
        <a:p>
          <a:pPr marL="0" lvl="0" indent="0" algn="l" defTabSz="844550">
            <a:lnSpc>
              <a:spcPct val="100000"/>
            </a:lnSpc>
            <a:spcBef>
              <a:spcPct val="0"/>
            </a:spcBef>
            <a:spcAft>
              <a:spcPct val="35000"/>
            </a:spcAft>
            <a:buNone/>
          </a:pPr>
          <a:r>
            <a:rPr lang="en-US" sz="1900" b="0" i="0" kern="1200" baseline="0"/>
            <a:t>Assimilate data over time and use it in to improve literacy instruction in the school</a:t>
          </a:r>
          <a:endParaRPr lang="en-US" sz="1900" kern="1200"/>
        </a:p>
      </dsp:txBody>
      <dsp:txXfrm>
        <a:off x="863158" y="4672523"/>
        <a:ext cx="5952441" cy="747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8FFBE-29D2-47E7-A02F-336269E9CABD}">
      <dsp:nvSpPr>
        <dsp:cNvPr id="0" name=""/>
        <dsp:cNvSpPr/>
      </dsp:nvSpPr>
      <dsp:spPr>
        <a:xfrm>
          <a:off x="9446"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Introduction</a:t>
          </a:r>
        </a:p>
      </dsp:txBody>
      <dsp:txXfrm>
        <a:off x="9446" y="451007"/>
        <a:ext cx="2657556" cy="797266"/>
      </dsp:txXfrm>
    </dsp:sp>
    <dsp:sp modelId="{F007F664-071C-42A6-A703-7CD41D3C0613}">
      <dsp:nvSpPr>
        <dsp:cNvPr id="0" name=""/>
        <dsp:cNvSpPr/>
      </dsp:nvSpPr>
      <dsp:spPr>
        <a:xfrm>
          <a:off x="9446"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Provide the purpose of the walkthrough tool and overview its development.</a:t>
          </a:r>
        </a:p>
      </dsp:txBody>
      <dsp:txXfrm>
        <a:off x="9446" y="1248274"/>
        <a:ext cx="2657556" cy="2000718"/>
      </dsp:txXfrm>
    </dsp:sp>
    <dsp:sp modelId="{DC46612B-3785-4394-9B3B-FB934BB7FD6D}">
      <dsp:nvSpPr>
        <dsp:cNvPr id="0" name=""/>
        <dsp:cNvSpPr/>
      </dsp:nvSpPr>
      <dsp:spPr>
        <a:xfrm>
          <a:off x="2774896"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Overview</a:t>
          </a:r>
        </a:p>
      </dsp:txBody>
      <dsp:txXfrm>
        <a:off x="2774896" y="451007"/>
        <a:ext cx="2657556" cy="797266"/>
      </dsp:txXfrm>
    </dsp:sp>
    <dsp:sp modelId="{9A545A0C-D87B-470B-B6A5-57CC1FD6A3D8}">
      <dsp:nvSpPr>
        <dsp:cNvPr id="0" name=""/>
        <dsp:cNvSpPr/>
      </dsp:nvSpPr>
      <dsp:spPr>
        <a:xfrm>
          <a:off x="2774896"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Overview the components of the walkthrough tool including the introduction and research section, pre-walkthrough meeting guide, the checklists, and the post-walkthrough meeting guide.</a:t>
          </a:r>
        </a:p>
      </dsp:txBody>
      <dsp:txXfrm>
        <a:off x="2774896" y="1248274"/>
        <a:ext cx="2657556" cy="2000718"/>
      </dsp:txXfrm>
    </dsp:sp>
    <dsp:sp modelId="{06EEEE4A-1F3E-45F0-B78A-6ADC0A5267BD}">
      <dsp:nvSpPr>
        <dsp:cNvPr id="0" name=""/>
        <dsp:cNvSpPr/>
      </dsp:nvSpPr>
      <dsp:spPr>
        <a:xfrm>
          <a:off x="5540347"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Practice</a:t>
          </a:r>
        </a:p>
      </dsp:txBody>
      <dsp:txXfrm>
        <a:off x="5540347" y="451007"/>
        <a:ext cx="2657556" cy="797266"/>
      </dsp:txXfrm>
    </dsp:sp>
    <dsp:sp modelId="{45DADA3D-5EB6-43FA-B0FE-2381D22748D8}">
      <dsp:nvSpPr>
        <dsp:cNvPr id="0" name=""/>
        <dsp:cNvSpPr/>
      </dsp:nvSpPr>
      <dsp:spPr>
        <a:xfrm>
          <a:off x="5540347"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Practice using the components of the walkthrough.</a:t>
          </a:r>
        </a:p>
      </dsp:txBody>
      <dsp:txXfrm>
        <a:off x="5540347" y="1248274"/>
        <a:ext cx="2657556" cy="2000718"/>
      </dsp:txXfrm>
    </dsp:sp>
    <dsp:sp modelId="{E4108A83-36B0-4DBF-B5B6-57E0832D2D7D}">
      <dsp:nvSpPr>
        <dsp:cNvPr id="0" name=""/>
        <dsp:cNvSpPr/>
      </dsp:nvSpPr>
      <dsp:spPr>
        <a:xfrm>
          <a:off x="8305797" y="451007"/>
          <a:ext cx="2657556" cy="7972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06" tIns="210006" rIns="210006" bIns="210006"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8305797" y="451007"/>
        <a:ext cx="2657556" cy="797266"/>
      </dsp:txXfrm>
    </dsp:sp>
    <dsp:sp modelId="{CFAB55C1-3E7C-4368-844A-05D00A5199E8}">
      <dsp:nvSpPr>
        <dsp:cNvPr id="0" name=""/>
        <dsp:cNvSpPr/>
      </dsp:nvSpPr>
      <dsp:spPr>
        <a:xfrm>
          <a:off x="8305797" y="1248274"/>
          <a:ext cx="2657556" cy="20007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2507" tIns="262507" rIns="262507" bIns="262507" numCol="1" spcCol="1270" anchor="t" anchorCtr="0">
          <a:noAutofit/>
        </a:bodyPr>
        <a:lstStyle/>
        <a:p>
          <a:pPr marL="0" lvl="0" indent="0" algn="l" defTabSz="622300">
            <a:lnSpc>
              <a:spcPct val="90000"/>
            </a:lnSpc>
            <a:spcBef>
              <a:spcPct val="0"/>
            </a:spcBef>
            <a:spcAft>
              <a:spcPct val="35000"/>
            </a:spcAft>
            <a:buNone/>
          </a:pPr>
          <a:r>
            <a:rPr lang="en-US" sz="1400" kern="1200" dirty="0"/>
            <a:t>Examine some sample data and discuss the implications of the walkthrough data.</a:t>
          </a:r>
        </a:p>
      </dsp:txBody>
      <dsp:txXfrm>
        <a:off x="8305797" y="1248274"/>
        <a:ext cx="2657556" cy="200071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23.883"/>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25.756"/>
    </inkml:context>
    <inkml:brush xml:id="br0">
      <inkml:brushProperty name="width" value="0.35" units="cm"/>
      <inkml:brushProperty name="height" value="0.35" units="cm"/>
      <inkml:brushProperty name="color" value="#FFFFFF"/>
    </inkml:brush>
  </inkml:definitions>
  <inkml:trace contextRef="#ctx0" brushRef="#br0">1 9 24575,'0'-4'0,"4"-1"0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29.428"/>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31.568"/>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38.155"/>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42.269"/>
    </inkml:context>
    <inkml:brush xml:id="br0">
      <inkml:brushProperty name="width" value="0.35" units="cm"/>
      <inkml:brushProperty name="height" value="0.35" units="cm"/>
      <inkml:brushProperty name="color" value="#FFFFFF"/>
    </inkml:brush>
  </inkml:definitions>
  <inkml:trace contextRef="#ctx0" brushRef="#br0">3707 1536 24575,'1'5'0,"-1"-1"0,1 0 0,0 1 0,0-1 0,0 0 0,1 0 0,-1 0 0,1 1 0,0-2 0,1 1 0,-1 0 0,0 0 0,1-1 0,0 1 0,0-1 0,0 0 0,0 0 0,1 0 0,-1 0 0,1-1 0,7 5 0,8 4 0,1-2 0,0 0 0,26 8 0,-33-13 0,100 31 0,2-5 0,0-5 0,217 18 0,361-24 0,-435-22 0,155 1 0,-3 33 0,-106 3 0,474-6 0,-431-30 0,-346 2 0,1 0 0,-1 0 0,1 0 0,0 1 0,-1-1 0,1-1 0,-1 1 0,1 0 0,-1 0 0,1-1 0,-1 1 0,1 0 0,-1-1 0,1 0 0,-1 1 0,0-1 0,1 0 0,-1 0 0,0 0 0,1 1 0,-1-1 0,0-1 0,0 1 0,2-2 0,-3 1 0,0 0 0,0 1 0,0-1 0,0 0 0,0 1 0,0-1 0,0 0 0,-1 0 0,1 1 0,-1-1 0,1 1 0,-1-1 0,0 0 0,1 1 0,-1-1 0,0 1 0,0-1 0,-2-1 0,-8-10 0,0 0 0,-1 0 0,-24-18 0,-13-5 0,-1 2 0,-2 3 0,0 2 0,-2 2 0,-93-32 0,12 16 0,-178-33 0,39 29 0,-490-20 0,-287 67 0,442 7 0,-3510-8-769,4117 1 799,-1 0-1,1-1 0,0 1 1,0 0-1,0 0 1,0 1-1,0-1 0,0 0 1,-1 1-1,1-1 0,0 1 1,0 0-1,0-1 0,0 1 1,0 0-1,1 0 0,-1 0 1,0 1-1,0-1 0,-2 3 1,3-3-23,1 1 0,0-1 0,0 0 0,0 1 0,0-1 0,0 1 0,0-1 1,0 0-1,0 1 0,1-1 0,-1 0 0,0 1 0,1-1 0,-1 0 0,1 1 1,0-1-1,-1 0 0,1 0 0,0 0 0,0 0 0,0 1 0,0-1 0,1 1 0,8 9-10,1-1-1,0 0 1,1 0-1,21 13 0,13 3 4,2-1 0,0-3 0,89 28 0,163 27 0,-103-41 0,1-8 0,216 2 0,404-30 0,-448-6 0,-238 8 0,122-6 0,-198-4 0,89-25 0,-92 19 0,1 2 0,57-5 0,722 4 0,-544 17 0,-224-6 0,-42 1 0,0 0 0,1 1 0,-1 1 0,0 1 0,0 1 0,0 1 0,31 10 0,80 32 0,2-6 0,1-6 0,187 21 0,-188-39 0,121 22 0,-147-17 0,130 8 0,52 8 0,-182-19 0,167 4 0,114-21 0,-216-3 0,-9 3 0,271-8 0,-325 0 0,211-42 0,-161 7 9,197-79 1,144-90-430,-354 146 3,715-313 253,-834 365 164,-15 6 0,0 0 0,1 1 0,0 1 0,0 1 0,23-5 0,-38 9 10,1 0-1,-1 0 0,1 0 1,-1 0-1,1 0 0,-1 1 0,1-1 1,-1 0-1,1 1 0,-1-1 0,0 1 1,1-1-1,-1 1 0,1 0 0,-1-1 1,0 1-1,0 0 0,1 0 0,-1 0 1,0 0-1,0 0 0,0 0 1,0 1-1,0-1 0,0 0 0,-1 0 1,1 1-1,0-1 0,-1 0 0,1 1 1,-1-1-1,1 1 0,-1-1 0,1 1 1,-1-1-1,0 1 0,0-1 0,0 3 1,0-2 15,1 0-1,-1 1 1,0-1 0,1 0 0,0 0 0,0 0-1,-1 1 1,1-1 0,0 0 0,1 0 0,-1 0 0,0 0-1,1-1 1,-1 1 0,1 0 0,-1-1 0,1 1 0,0-1-1,-1 1 1,1-1 0,0 0 0,0 1 0,0-1-1,3 1 1,4 0-25,0-1 0,0 0 0,0 0 0,0-1 0,0 0 0,1 0 0,-1-1 0,0-1 0,-1 1 0,1-1 0,0-1 0,12-5 0,11-5 0,-2-2 0,31-19 0,82-55 0,208-169 0,-307 222 0,-2-3 0,-1-1 0,-3-2 0,42-57 0,-63 73 0,0 0 0,-2-2 0,-1 0 0,-1 0 0,-1-1 0,-2 0 0,-1-1 0,-1 0 0,5-44 0,-11 56-115,6-65 364,-8 77-385,0 0-1,0 0 1,-1 0 0,0 0 0,0 0-1,0 0 1,-1 0 0,1 0 0,-2 0-1,-2-7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25.990"/>
    </inkml:context>
    <inkml:brush xml:id="br0">
      <inkml:brushProperty name="width" value="0.05" units="cm"/>
      <inkml:brushProperty name="height" value="0.05" units="cm"/>
      <inkml:brushProperty name="color" value="#FFFFFF"/>
    </inkml:brush>
  </inkml:definitions>
  <inkml:trace contextRef="#ctx0" brushRef="#br0">4 207 24575,'4'6'0,"1"0"0,-1 1 0,0-1 0,0 1 0,-1 0 0,0 0 0,0 1 0,3 13 0,11 65 0,-14-69 0,-3-13 0,1 1 0,-1-1 0,-1 0 0,1 1 0,-1-1 0,0 0 0,0 1 0,-2 5 0,3-9 0,0 0 0,0-1 0,-1 1 0,1 0 0,0-1 0,0 1 0,-1 0 0,1-1 0,0 1 0,-1 0 0,1-1 0,-1 1 0,1 0 0,-1-1 0,1 1 0,-1-1 0,1 1 0,-1-1 0,0 0 0,1 1 0,-1-1 0,1 1 0,-1-1 0,0 0 0,0 0 0,1 1 0,-1-1 0,0 0 0,1 0 0,-1 0 0,0 0 0,0 0 0,1 0 0,-1 0 0,0 0 0,0 0 0,1 0 0,-1 0 0,0 0 0,0-1 0,1 1 0,-1 0 0,0-1 0,1 1 0,-1 0 0,1-1 0,-1 1 0,0-1 0,1 1 0,-1-1 0,1 1 0,-1-1 0,1 1 0,-1-1 0,1 1 0,-1-2 0,-2-1 0,1 0 0,0 0 0,0-1 0,0 1 0,0-1 0,0 0 0,1 1 0,0-1 0,-1 0 0,2 0 0,-1 0 0,0 0 0,1 0 0,-1 1 0,1-1 0,1-6 0,12-72 0,-3 29 0,-7 22 0,12-50 0,-13 72 0,0 0 0,1 0 0,0 0 0,1 0 0,0 1 0,0-1 0,1 1 0,0 0 0,12-13 0,-16 19 0,1 0 0,-1 0 0,1 1 0,0-1 0,0 0 0,0 1 0,0 0 0,0-1 0,0 1 0,0 0 0,1 0 0,-1 0 0,0 1 0,1-1 0,-1 0 0,0 1 0,1 0 0,3-1 0,-4 2 0,-1-1 0,1 1 0,-1-1 0,1 1 0,-1 0 0,0-1 0,1 1 0,-1 0 0,0 0 0,0 0 0,1 0 0,-1 0 0,0 0 0,0 1 0,0-1 0,0 0 0,-1 1 0,1-1 0,0 0 0,0 1 0,0 1 0,2 5 0,-1-1 0,0 1 0,-1 0 0,1 0 0,-1 0 0,-1-1 0,1 1 0,-2 0 0,-1 15 0,-2 3 0,-4 20 0,1 0 0,1 48 0,2-48-1365,0-26-5461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30.846"/>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31.56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32.08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32.628"/>
    </inkml:context>
    <inkml:brush xml:id="br0">
      <inkml:brushProperty name="width" value="0.35" units="cm"/>
      <inkml:brushProperty name="height" value="0.35" units="cm"/>
      <inkml:brushProperty name="color" value="#FFFFFF"/>
    </inkml:brush>
  </inkml:definitions>
  <inkml:trace contextRef="#ctx0" brushRef="#br0">5 4 24575,'-5'-4'0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0:51.10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21.388"/>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12:51:23.894"/>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DE9F8-9BC8-4F86-8BA0-1F28407F438A}"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D6A4A-D028-4059-80FC-4A362A32FBF9}" type="slidenum">
              <a:rPr lang="en-US" smtClean="0"/>
              <a:t>‹#›</a:t>
            </a:fld>
            <a:endParaRPr lang="en-US"/>
          </a:p>
        </p:txBody>
      </p:sp>
    </p:spTree>
    <p:extLst>
      <p:ext uri="{BB962C8B-B14F-4D97-AF65-F5344CB8AC3E}">
        <p14:creationId xmlns:p14="http://schemas.microsoft.com/office/powerpoint/2010/main" val="402628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0ac54b432_0_70: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f0ac54b432_0_70:notes"/>
          <p:cNvSpPr txBox="1">
            <a:spLocks noGrp="1"/>
          </p:cNvSpPr>
          <p:nvPr>
            <p:ph type="body" idx="1"/>
          </p:nvPr>
        </p:nvSpPr>
        <p:spPr>
          <a:xfrm>
            <a:off x="726031" y="4593507"/>
            <a:ext cx="5808122" cy="3758470"/>
          </a:xfrm>
          <a:prstGeom prst="rect">
            <a:avLst/>
          </a:prstGeom>
          <a:noFill/>
          <a:ln>
            <a:noFill/>
          </a:ln>
        </p:spPr>
        <p:txBody>
          <a:bodyPr spcFirstLastPara="1" wrap="square" lIns="96017" tIns="47996" rIns="96017" bIns="47996"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and Welcome Everyone!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Today’s presentation is about how to Utilize the School Leader’s Literacy Walkthrough tool for Grades K-5.</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dirty="0"/>
          </a:p>
        </p:txBody>
      </p:sp>
      <p:sp>
        <p:nvSpPr>
          <p:cNvPr id="200" name="Google Shape;200;gf0ac54b432_0_70:notes"/>
          <p:cNvSpPr txBox="1">
            <a:spLocks noGrp="1"/>
          </p:cNvSpPr>
          <p:nvPr>
            <p:ph type="sldNum" idx="12"/>
          </p:nvPr>
        </p:nvSpPr>
        <p:spPr>
          <a:xfrm>
            <a:off x="4112495" y="9066046"/>
            <a:ext cx="3146092" cy="478972"/>
          </a:xfrm>
          <a:prstGeom prst="rect">
            <a:avLst/>
          </a:prstGeom>
          <a:noFill/>
          <a:ln>
            <a:noFill/>
          </a:ln>
        </p:spPr>
        <p:txBody>
          <a:bodyPr spcFirstLastPara="1" wrap="square" lIns="96017" tIns="47996" rIns="96017" bIns="47996"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In the overview document there is information like this to remind school leaders of the definition of each component in the practice profile and what accomplished use and ineffective use looks like. School leaders can review this information as a reminder of what to look for before they enter classrooms.</a:t>
            </a:r>
          </a:p>
        </p:txBody>
      </p:sp>
      <p:sp>
        <p:nvSpPr>
          <p:cNvPr id="4" name="Slide Number Placeholder 3"/>
          <p:cNvSpPr>
            <a:spLocks noGrp="1"/>
          </p:cNvSpPr>
          <p:nvPr>
            <p:ph type="sldNum" sz="quarter" idx="5"/>
          </p:nvPr>
        </p:nvSpPr>
        <p:spPr/>
        <p:txBody>
          <a:bodyPr/>
          <a:lstStyle/>
          <a:p>
            <a:fld id="{68FD6A4A-D028-4059-80FC-4A362A32FBF9}" type="slidenum">
              <a:rPr lang="en-US" smtClean="0"/>
              <a:t>10</a:t>
            </a:fld>
            <a:endParaRPr lang="en-US"/>
          </a:p>
        </p:txBody>
      </p:sp>
    </p:spTree>
    <p:extLst>
      <p:ext uri="{BB962C8B-B14F-4D97-AF65-F5344CB8AC3E}">
        <p14:creationId xmlns:p14="http://schemas.microsoft.com/office/powerpoint/2010/main" val="108881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information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11</a:t>
            </a:fld>
            <a:endParaRPr lang="en-US"/>
          </a:p>
        </p:txBody>
      </p:sp>
    </p:spTree>
    <p:extLst>
      <p:ext uri="{BB962C8B-B14F-4D97-AF65-F5344CB8AC3E}">
        <p14:creationId xmlns:p14="http://schemas.microsoft.com/office/powerpoint/2010/main" val="144519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This is a screenshot of the pre-walkthrough check-in that is included in the overview document included with the K-5 walkthrough. You will note that it is very brief. Remember, this walkthrough is not designed to be evaluative, so the check-in is simply to get an idea of what the content of the lesson will be during the walkthrough and to schedule a time</a:t>
            </a:r>
          </a:p>
        </p:txBody>
      </p:sp>
      <p:sp>
        <p:nvSpPr>
          <p:cNvPr id="4" name="Slide Number Placeholder 3"/>
          <p:cNvSpPr>
            <a:spLocks noGrp="1"/>
          </p:cNvSpPr>
          <p:nvPr>
            <p:ph type="sldNum" sz="quarter" idx="5"/>
          </p:nvPr>
        </p:nvSpPr>
        <p:spPr/>
        <p:txBody>
          <a:bodyPr/>
          <a:lstStyle/>
          <a:p>
            <a:fld id="{68FD6A4A-D028-4059-80FC-4A362A32FBF9}" type="slidenum">
              <a:rPr lang="en-US" smtClean="0"/>
              <a:t>12</a:t>
            </a:fld>
            <a:endParaRPr lang="en-US"/>
          </a:p>
        </p:txBody>
      </p:sp>
    </p:spTree>
    <p:extLst>
      <p:ext uri="{BB962C8B-B14F-4D97-AF65-F5344CB8AC3E}">
        <p14:creationId xmlns:p14="http://schemas.microsoft.com/office/powerpoint/2010/main" val="325348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information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13</a:t>
            </a:fld>
            <a:endParaRPr lang="en-US"/>
          </a:p>
        </p:txBody>
      </p:sp>
    </p:spTree>
    <p:extLst>
      <p:ext uri="{BB962C8B-B14F-4D97-AF65-F5344CB8AC3E}">
        <p14:creationId xmlns:p14="http://schemas.microsoft.com/office/powerpoint/2010/main" val="59856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These questions just provide some questions for you to reflect upon before you meet with the teacher. There may be others that you think of that aren’t here, but we thought these would help you prepare for the brief conversation with the teacher after the walkthrough.</a:t>
            </a:r>
          </a:p>
        </p:txBody>
      </p:sp>
      <p:sp>
        <p:nvSpPr>
          <p:cNvPr id="4" name="Slide Number Placeholder 3"/>
          <p:cNvSpPr>
            <a:spLocks noGrp="1"/>
          </p:cNvSpPr>
          <p:nvPr>
            <p:ph type="sldNum" sz="quarter" idx="5"/>
          </p:nvPr>
        </p:nvSpPr>
        <p:spPr/>
        <p:txBody>
          <a:bodyPr/>
          <a:lstStyle/>
          <a:p>
            <a:fld id="{68FD6A4A-D028-4059-80FC-4A362A32FBF9}" type="slidenum">
              <a:rPr lang="en-US" smtClean="0"/>
              <a:t>14</a:t>
            </a:fld>
            <a:endParaRPr lang="en-US"/>
          </a:p>
        </p:txBody>
      </p:sp>
    </p:spTree>
    <p:extLst>
      <p:ext uri="{BB962C8B-B14F-4D97-AF65-F5344CB8AC3E}">
        <p14:creationId xmlns:p14="http://schemas.microsoft.com/office/powerpoint/2010/main" val="63378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This screenshot shows the three discussion questions for the school leader and teacher. Again, the meeting is meant to be brief. The school leader and teacher can develop an action plan if they think it’s necessary, and indicate when there should be follow-up either in the form of another conversation or another walkthrough.</a:t>
            </a:r>
          </a:p>
        </p:txBody>
      </p:sp>
      <p:sp>
        <p:nvSpPr>
          <p:cNvPr id="4" name="Slide Number Placeholder 3"/>
          <p:cNvSpPr>
            <a:spLocks noGrp="1"/>
          </p:cNvSpPr>
          <p:nvPr>
            <p:ph type="sldNum" sz="quarter" idx="5"/>
          </p:nvPr>
        </p:nvSpPr>
        <p:spPr/>
        <p:txBody>
          <a:bodyPr/>
          <a:lstStyle/>
          <a:p>
            <a:fld id="{68FD6A4A-D028-4059-80FC-4A362A32FBF9}" type="slidenum">
              <a:rPr lang="en-US" smtClean="0"/>
              <a:t>15</a:t>
            </a:fld>
            <a:endParaRPr lang="en-US"/>
          </a:p>
        </p:txBody>
      </p:sp>
    </p:spTree>
    <p:extLst>
      <p:ext uri="{BB962C8B-B14F-4D97-AF65-F5344CB8AC3E}">
        <p14:creationId xmlns:p14="http://schemas.microsoft.com/office/powerpoint/2010/main" val="392150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Now that we’ve reviewed the overview document, let’s take a look at the checklists that are provided as a part of the tool. </a:t>
            </a:r>
          </a:p>
          <a:p>
            <a:endParaRPr lang="en-US" dirty="0"/>
          </a:p>
          <a:p>
            <a:r>
              <a:rPr lang="en-US" dirty="0"/>
              <a:t>Notes:  Review the information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16</a:t>
            </a:fld>
            <a:endParaRPr lang="en-US"/>
          </a:p>
        </p:txBody>
      </p:sp>
    </p:spTree>
    <p:extLst>
      <p:ext uri="{BB962C8B-B14F-4D97-AF65-F5344CB8AC3E}">
        <p14:creationId xmlns:p14="http://schemas.microsoft.com/office/powerpoint/2010/main" val="251389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This is a screenshot of the first page of the first grade walkthrough checklist. You see that there are four sections of the checklist. The standards and benchmarks are reflected in each of these sections. The school leader should identify the focus of instruction prior to the walkthrough so they can choose the appropriate section(s) to use.</a:t>
            </a:r>
          </a:p>
        </p:txBody>
      </p:sp>
      <p:sp>
        <p:nvSpPr>
          <p:cNvPr id="4" name="Slide Number Placeholder 3"/>
          <p:cNvSpPr>
            <a:spLocks noGrp="1"/>
          </p:cNvSpPr>
          <p:nvPr>
            <p:ph type="sldNum" sz="quarter" idx="5"/>
          </p:nvPr>
        </p:nvSpPr>
        <p:spPr/>
        <p:txBody>
          <a:bodyPr/>
          <a:lstStyle/>
          <a:p>
            <a:fld id="{68FD6A4A-D028-4059-80FC-4A362A32FBF9}" type="slidenum">
              <a:rPr lang="en-US" smtClean="0"/>
              <a:t>17</a:t>
            </a:fld>
            <a:endParaRPr lang="en-US"/>
          </a:p>
        </p:txBody>
      </p:sp>
    </p:spTree>
    <p:extLst>
      <p:ext uri="{BB962C8B-B14F-4D97-AF65-F5344CB8AC3E}">
        <p14:creationId xmlns:p14="http://schemas.microsoft.com/office/powerpoint/2010/main" val="2281484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This is the first page of the Foundations checklist for first grade. The standards and benchmarks are listed on the left, and the school leader can check the ones that are addressed during the classroom. There is also a place for notes regarding the teacher instruction, a place to delineate the materials being used and a column to enter notes about student learning. There are also checkboxes to reflect student engagement. The column regarding instructional delivery contains checkboxes that reflect effective or ineffective use of the practice profile components. Those that are not seen are left blank. The school leader may check these boxes, or if this feels too evaluative, the leader and teacher may complete this column together when they have their post-walkthrough check-in meeting.</a:t>
            </a:r>
          </a:p>
        </p:txBody>
      </p:sp>
      <p:sp>
        <p:nvSpPr>
          <p:cNvPr id="4" name="Slide Number Placeholder 3"/>
          <p:cNvSpPr>
            <a:spLocks noGrp="1"/>
          </p:cNvSpPr>
          <p:nvPr>
            <p:ph type="sldNum" sz="quarter" idx="5"/>
          </p:nvPr>
        </p:nvSpPr>
        <p:spPr/>
        <p:txBody>
          <a:bodyPr/>
          <a:lstStyle/>
          <a:p>
            <a:fld id="{68FD6A4A-D028-4059-80FC-4A362A32FBF9}" type="slidenum">
              <a:rPr lang="en-US" smtClean="0"/>
              <a:t>18</a:t>
            </a:fld>
            <a:endParaRPr lang="en-US"/>
          </a:p>
        </p:txBody>
      </p:sp>
    </p:spTree>
    <p:extLst>
      <p:ext uri="{BB962C8B-B14F-4D97-AF65-F5344CB8AC3E}">
        <p14:creationId xmlns:p14="http://schemas.microsoft.com/office/powerpoint/2010/main" val="5854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This video is 7 minutes. You can watch some or all of it. If you choose to watch only a portion, you may want to watch it twice – once to get a sense of the lesson, and the second time to complete the walkthrough checklist. If you wish to watch the entire video, you may have participants simply watch for the first two-three minutes, and then complete the checklist. After participants complete the walkthrough, they should discuss what they recorded with their small group and then be ready to debrief with the whole group.</a:t>
            </a:r>
          </a:p>
          <a:p>
            <a:endParaRPr lang="en-US" dirty="0"/>
          </a:p>
          <a:p>
            <a:r>
              <a:rPr lang="en-US" dirty="0"/>
              <a:t>SAY:  This video addresses ELA.1.F.1.3: </a:t>
            </a:r>
            <a:r>
              <a:rPr lang="en-US" i="1" dirty="0"/>
              <a:t>Use knowledge of grade-appropriate phonics and word-analysis skills to decode words accurately. f. Decode words that use final –e and vowel teams to make long-vowel sound. </a:t>
            </a:r>
            <a:r>
              <a:rPr lang="en-US" i="0" dirty="0"/>
              <a:t>After you complete the walkthrough checklist, discuss your thoughts at your table and then we’ll debrief with the whole group.</a:t>
            </a:r>
            <a:endParaRPr lang="en-US" i="1" dirty="0"/>
          </a:p>
        </p:txBody>
      </p:sp>
      <p:sp>
        <p:nvSpPr>
          <p:cNvPr id="4" name="Slide Number Placeholder 3"/>
          <p:cNvSpPr>
            <a:spLocks noGrp="1"/>
          </p:cNvSpPr>
          <p:nvPr>
            <p:ph type="sldNum" sz="quarter" idx="5"/>
          </p:nvPr>
        </p:nvSpPr>
        <p:spPr/>
        <p:txBody>
          <a:bodyPr/>
          <a:lstStyle/>
          <a:p>
            <a:fld id="{68FD6A4A-D028-4059-80FC-4A362A32FBF9}" type="slidenum">
              <a:rPr lang="en-US" smtClean="0"/>
              <a:t>19</a:t>
            </a:fld>
            <a:endParaRPr lang="en-US"/>
          </a:p>
        </p:txBody>
      </p:sp>
    </p:spTree>
    <p:extLst>
      <p:ext uri="{BB962C8B-B14F-4D97-AF65-F5344CB8AC3E}">
        <p14:creationId xmlns:p14="http://schemas.microsoft.com/office/powerpoint/2010/main" val="287341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During this session we will be working to accomplish the goals on the screen. We will first review the purpose of the tool and describe its development, then we’ll provide an overview of the components of the tool, we’ll provide you with some time to practice using the walkthrough, and we’ll also examine some sample data and discuss how we might use it to improve literacy instruction.</a:t>
            </a:r>
          </a:p>
        </p:txBody>
      </p:sp>
      <p:sp>
        <p:nvSpPr>
          <p:cNvPr id="4" name="Slide Number Placeholder 3"/>
          <p:cNvSpPr>
            <a:spLocks noGrp="1"/>
          </p:cNvSpPr>
          <p:nvPr>
            <p:ph type="sldNum" sz="quarter" idx="5"/>
          </p:nvPr>
        </p:nvSpPr>
        <p:spPr/>
        <p:txBody>
          <a:bodyPr/>
          <a:lstStyle/>
          <a:p>
            <a:fld id="{68FD6A4A-D028-4059-80FC-4A362A32FBF9}" type="slidenum">
              <a:rPr lang="en-US" smtClean="0"/>
              <a:t>2</a:t>
            </a:fld>
            <a:endParaRPr lang="en-US"/>
          </a:p>
        </p:txBody>
      </p:sp>
    </p:spTree>
    <p:extLst>
      <p:ext uri="{BB962C8B-B14F-4D97-AF65-F5344CB8AC3E}">
        <p14:creationId xmlns:p14="http://schemas.microsoft.com/office/powerpoint/2010/main" val="900531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This is a screenshot of the first page of the third grade walkthrough checklist. You see that there are four sections of the checklist, just like the one for first grade. The standards and benchmarks are reflected in each of these sections. The school leader should identify the focus of instruction prior to the walkthrough so they can choose the appropriate section(s) to use.</a:t>
            </a:r>
          </a:p>
          <a:p>
            <a:endParaRPr lang="en-US" dirty="0"/>
          </a:p>
        </p:txBody>
      </p:sp>
      <p:sp>
        <p:nvSpPr>
          <p:cNvPr id="4" name="Slide Number Placeholder 3"/>
          <p:cNvSpPr>
            <a:spLocks noGrp="1"/>
          </p:cNvSpPr>
          <p:nvPr>
            <p:ph type="sldNum" sz="quarter" idx="5"/>
          </p:nvPr>
        </p:nvSpPr>
        <p:spPr/>
        <p:txBody>
          <a:bodyPr/>
          <a:lstStyle/>
          <a:p>
            <a:fld id="{68FD6A4A-D028-4059-80FC-4A362A32FBF9}" type="slidenum">
              <a:rPr lang="en-US" smtClean="0"/>
              <a:t>20</a:t>
            </a:fld>
            <a:endParaRPr lang="en-US"/>
          </a:p>
        </p:txBody>
      </p:sp>
    </p:spTree>
    <p:extLst>
      <p:ext uri="{BB962C8B-B14F-4D97-AF65-F5344CB8AC3E}">
        <p14:creationId xmlns:p14="http://schemas.microsoft.com/office/powerpoint/2010/main" val="1240466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The format is the same for every checklist. You don’t have to say everything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This is the first page of the Foundations checklist for third grade. The standards and benchmarks are listed on the left, and the school leader can check the ones that are addressed during the classroom. There is also a place for notes regarding the teacher instruction, a place to delineate the materials being used and a column to enter notes about student learning. There are also checkboxes to reflect student engagement. The column regarding instructional delivery contains checkboxes that reflect effective or ineffective use of the practice profile components. Those that are not seen are left blank. The school leader may check these boxes, or if this feels too evaluative, the leader and teacher may complete this column together when they have their post-walkthrough check-in meeting.</a:t>
            </a:r>
          </a:p>
          <a:p>
            <a:endParaRPr lang="en-US" dirty="0"/>
          </a:p>
        </p:txBody>
      </p:sp>
      <p:sp>
        <p:nvSpPr>
          <p:cNvPr id="4" name="Slide Number Placeholder 3"/>
          <p:cNvSpPr>
            <a:spLocks noGrp="1"/>
          </p:cNvSpPr>
          <p:nvPr>
            <p:ph type="sldNum" sz="quarter" idx="5"/>
          </p:nvPr>
        </p:nvSpPr>
        <p:spPr/>
        <p:txBody>
          <a:bodyPr/>
          <a:lstStyle/>
          <a:p>
            <a:fld id="{68FD6A4A-D028-4059-80FC-4A362A32FBF9}" type="slidenum">
              <a:rPr lang="en-US" smtClean="0"/>
              <a:t>21</a:t>
            </a:fld>
            <a:endParaRPr lang="en-US"/>
          </a:p>
        </p:txBody>
      </p:sp>
    </p:spTree>
    <p:extLst>
      <p:ext uri="{BB962C8B-B14F-4D97-AF65-F5344CB8AC3E}">
        <p14:creationId xmlns:p14="http://schemas.microsoft.com/office/powerpoint/2010/main" val="11005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Notes: This video addresses the foundational skill of fluency and decoding multi-syllabic words.. The video is only a couple of minutes long –play it once to get a sense of the lesson and then play it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SAY: You’ll need the grade three checklist for foundations – we’ll be looking at fluency and decoding multi-syllabic words. These </a:t>
            </a:r>
            <a:r>
              <a:rPr lang="en-US" sz="800" b="0" dirty="0">
                <a:effectLst/>
                <a:latin typeface="Arial" panose="020B0604020202020204" pitchFamily="34" charset="0"/>
                <a:ea typeface="MS Mincho" panose="02020609040205080304" pitchFamily="49" charset="-128"/>
              </a:rPr>
              <a:t>ELA.3.F.1.4 – </a:t>
            </a:r>
            <a:r>
              <a:rPr lang="en-US" sz="800" b="0" i="1" dirty="0">
                <a:effectLst/>
                <a:latin typeface="Arial" panose="020B0604020202020204" pitchFamily="34" charset="0"/>
                <a:ea typeface="MS Mincho" panose="02020609040205080304" pitchFamily="49" charset="-128"/>
              </a:rPr>
              <a:t>Read grade-level texts with accuracy, automaticity, and appropriate prosody or expression </a:t>
            </a:r>
            <a:r>
              <a:rPr lang="en-US" sz="800" b="0" i="0" dirty="0">
                <a:effectLst/>
                <a:latin typeface="Arial" panose="020B0604020202020204" pitchFamily="34" charset="0"/>
                <a:ea typeface="MS Mincho" panose="02020609040205080304" pitchFamily="49" charset="-128"/>
              </a:rPr>
              <a:t>and</a:t>
            </a:r>
            <a:r>
              <a:rPr lang="en-US" sz="800" b="0" i="1" dirty="0">
                <a:effectLst/>
                <a:latin typeface="Arial" panose="020B0604020202020204" pitchFamily="34" charset="0"/>
                <a:ea typeface="MS Mincho" panose="02020609040205080304" pitchFamily="49" charset="-128"/>
              </a:rPr>
              <a:t> Phonics and Word Analysis - ELA.3.F.1.3 – Use knowledge of grade-appropriate phonics and word-analysis skills to decode words c. decode multi-syllabic words. </a:t>
            </a:r>
            <a:r>
              <a:rPr lang="en-US" sz="800" b="0" i="0" dirty="0">
                <a:effectLst/>
                <a:latin typeface="Arial" panose="020B0604020202020204" pitchFamily="34" charset="0"/>
                <a:ea typeface="MS Mincho" panose="02020609040205080304" pitchFamily="49" charset="-128"/>
              </a:rPr>
              <a:t>This video is very short. We’ll watch it first to get a sense of the lesson and again to complete the walkthrough checklist. After you complete the checklist, discuss what you recorded on the checklist with your small group. Be ready to share out in our whole group in just a few minutes.</a:t>
            </a:r>
            <a:endParaRPr lang="en-US" b="0" i="1" dirty="0"/>
          </a:p>
        </p:txBody>
      </p:sp>
      <p:sp>
        <p:nvSpPr>
          <p:cNvPr id="4" name="Slide Number Placeholder 3"/>
          <p:cNvSpPr>
            <a:spLocks noGrp="1"/>
          </p:cNvSpPr>
          <p:nvPr>
            <p:ph type="sldNum" sz="quarter" idx="5"/>
          </p:nvPr>
        </p:nvSpPr>
        <p:spPr/>
        <p:txBody>
          <a:bodyPr/>
          <a:lstStyle/>
          <a:p>
            <a:fld id="{68FD6A4A-D028-4059-80FC-4A362A32FBF9}" type="slidenum">
              <a:rPr lang="en-US" smtClean="0"/>
              <a:t>22</a:t>
            </a:fld>
            <a:endParaRPr lang="en-US"/>
          </a:p>
        </p:txBody>
      </p:sp>
    </p:spTree>
    <p:extLst>
      <p:ext uri="{BB962C8B-B14F-4D97-AF65-F5344CB8AC3E}">
        <p14:creationId xmlns:p14="http://schemas.microsoft.com/office/powerpoint/2010/main" val="104832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information on the screen</a:t>
            </a:r>
          </a:p>
          <a:p>
            <a:endParaRPr lang="en-US" dirty="0"/>
          </a:p>
          <a:p>
            <a:r>
              <a:rPr lang="en-US" dirty="0"/>
              <a:t>SAY: We’ve reflected that this walkthrough is not meant to be evaluative – and what we mean by that is it should not be used as a formal evaluation for teachers. In essence, you are capturing quick snapshots over time of what literacy instruction looks like in your school. Therefore, while the data should not be used to evaluate any specific teacher, it can give you a sense of the overall status of literacy instruction in your school, and help you evaluate next steps to move teachers and students forward. Gathering walkthrough data over time can help you make decisions regarding how to allocate resources, the kinds of professional development opportunities that may need to be provided, and where coaching efforts may be best spent. Looking for trends in data at the teacher level, grade level, and school level, and then making wise decisions based on what you see, may help improve literacy instruction in your building which may move you closer to your goals for student achievement in literacy.</a:t>
            </a:r>
          </a:p>
        </p:txBody>
      </p:sp>
      <p:sp>
        <p:nvSpPr>
          <p:cNvPr id="4" name="Slide Number Placeholder 3"/>
          <p:cNvSpPr>
            <a:spLocks noGrp="1"/>
          </p:cNvSpPr>
          <p:nvPr>
            <p:ph type="sldNum" sz="quarter" idx="5"/>
          </p:nvPr>
        </p:nvSpPr>
        <p:spPr/>
        <p:txBody>
          <a:bodyPr/>
          <a:lstStyle/>
          <a:p>
            <a:fld id="{68FD6A4A-D028-4059-80FC-4A362A32FBF9}" type="slidenum">
              <a:rPr lang="en-US" smtClean="0"/>
              <a:t>23</a:t>
            </a:fld>
            <a:endParaRPr lang="en-US"/>
          </a:p>
        </p:txBody>
      </p:sp>
    </p:spTree>
    <p:extLst>
      <p:ext uri="{BB962C8B-B14F-4D97-AF65-F5344CB8AC3E}">
        <p14:creationId xmlns:p14="http://schemas.microsoft.com/office/powerpoint/2010/main" val="312783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This activity will probably take about 15 minutes</a:t>
            </a:r>
          </a:p>
          <a:p>
            <a:endParaRPr lang="en-US" dirty="0"/>
          </a:p>
          <a:p>
            <a:r>
              <a:rPr lang="en-US" dirty="0"/>
              <a:t>SAY:  This activity was designed to give you a sense of the process of looking at data from multiple walkthroughs to make decisions. We are going to spend a few minutes looking at walkthrough data from Ms. Jones classroom. At this point, we just have data from two walkthroughs. Although you would have data from walkthroughs of for other teachers, for this activity we’ll focus on the two walkthroughs from Ms. Jones classroom. Let’s review the scenario (</a:t>
            </a:r>
            <a:r>
              <a:rPr lang="en-US" i="1" dirty="0"/>
              <a:t>review the scenario on the screen).</a:t>
            </a:r>
          </a:p>
        </p:txBody>
      </p:sp>
      <p:sp>
        <p:nvSpPr>
          <p:cNvPr id="4" name="Slide Number Placeholder 3"/>
          <p:cNvSpPr>
            <a:spLocks noGrp="1"/>
          </p:cNvSpPr>
          <p:nvPr>
            <p:ph type="sldNum" sz="quarter" idx="5"/>
          </p:nvPr>
        </p:nvSpPr>
        <p:spPr/>
        <p:txBody>
          <a:bodyPr/>
          <a:lstStyle/>
          <a:p>
            <a:fld id="{68FD6A4A-D028-4059-80FC-4A362A32FBF9}" type="slidenum">
              <a:rPr lang="en-US" smtClean="0"/>
              <a:t>24</a:t>
            </a:fld>
            <a:endParaRPr lang="en-US"/>
          </a:p>
        </p:txBody>
      </p:sp>
    </p:spTree>
    <p:extLst>
      <p:ext uri="{BB962C8B-B14F-4D97-AF65-F5344CB8AC3E}">
        <p14:creationId xmlns:p14="http://schemas.microsoft.com/office/powerpoint/2010/main" val="487500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This is a continuation of the activity begun on the previous slide and will probably take about 15 minutes.  Be sure to remind the whole group that the intent is to have data from multiple teachers and multiple walkthroughs. </a:t>
            </a:r>
          </a:p>
          <a:p>
            <a:endParaRPr lang="en-US" dirty="0"/>
          </a:p>
          <a:p>
            <a:r>
              <a:rPr lang="en-US" dirty="0"/>
              <a:t>SAY:  We’ve provided the walkthrough notes on the vocabulary lesson that Ms. Jones conducted on each of the two dates in September. You just have the vocabulary checklist because that was the focus of the lesson. Take about five minutes and review the data from each of the two walkthroughs. After you have done that spend a few minutes discussing the questions on the screen with your small groups. We understand that you have limited information, that you didn’t actually see this teacher, and that answering some of the questions may be challenging. Don’t overthink – just remember this is an opportunity to practice.</a:t>
            </a:r>
          </a:p>
          <a:p>
            <a:endParaRPr lang="en-US" dirty="0"/>
          </a:p>
          <a:p>
            <a:endParaRPr lang="en-US" dirty="0"/>
          </a:p>
        </p:txBody>
      </p:sp>
      <p:sp>
        <p:nvSpPr>
          <p:cNvPr id="4" name="Slide Number Placeholder 3"/>
          <p:cNvSpPr>
            <a:spLocks noGrp="1"/>
          </p:cNvSpPr>
          <p:nvPr>
            <p:ph type="sldNum" sz="quarter" idx="5"/>
          </p:nvPr>
        </p:nvSpPr>
        <p:spPr/>
        <p:txBody>
          <a:bodyPr/>
          <a:lstStyle/>
          <a:p>
            <a:fld id="{68FD6A4A-D028-4059-80FC-4A362A32FBF9}" type="slidenum">
              <a:rPr lang="en-US" smtClean="0"/>
              <a:t>25</a:t>
            </a:fld>
            <a:endParaRPr lang="en-US"/>
          </a:p>
        </p:txBody>
      </p:sp>
    </p:spTree>
    <p:extLst>
      <p:ext uri="{BB962C8B-B14F-4D97-AF65-F5344CB8AC3E}">
        <p14:creationId xmlns:p14="http://schemas.microsoft.com/office/powerpoint/2010/main" val="3663739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information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26</a:t>
            </a:fld>
            <a:endParaRPr lang="en-US"/>
          </a:p>
        </p:txBody>
      </p:sp>
    </p:spTree>
    <p:extLst>
      <p:ext uri="{BB962C8B-B14F-4D97-AF65-F5344CB8AC3E}">
        <p14:creationId xmlns:p14="http://schemas.microsoft.com/office/powerpoint/2010/main" val="1469517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During this session we addressed the goals on the screen. We reviewed the purpose of the tool and described its development, provided an overview of the components of the tool, engaged in practice using the checklists. We also examined some sample data and discussed how we might use it to improve literacy instruction in our school buildings. We hope that you will consider using this tool to help you get a “big picture” view of literacy instruction in your schools, and that the data you collect will help you and your teachers improve instruction, and ultimately student learning.</a:t>
            </a:r>
          </a:p>
        </p:txBody>
      </p:sp>
      <p:sp>
        <p:nvSpPr>
          <p:cNvPr id="4" name="Slide Number Placeholder 3"/>
          <p:cNvSpPr>
            <a:spLocks noGrp="1"/>
          </p:cNvSpPr>
          <p:nvPr>
            <p:ph type="sldNum" sz="quarter" idx="5"/>
          </p:nvPr>
        </p:nvSpPr>
        <p:spPr/>
        <p:txBody>
          <a:bodyPr/>
          <a:lstStyle/>
          <a:p>
            <a:fld id="{68FD6A4A-D028-4059-80FC-4A362A32FBF9}" type="slidenum">
              <a:rPr lang="en-US" smtClean="0"/>
              <a:t>27</a:t>
            </a:fld>
            <a:endParaRPr lang="en-US"/>
          </a:p>
        </p:txBody>
      </p:sp>
    </p:spTree>
    <p:extLst>
      <p:ext uri="{BB962C8B-B14F-4D97-AF65-F5344CB8AC3E}">
        <p14:creationId xmlns:p14="http://schemas.microsoft.com/office/powerpoint/2010/main" val="82668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bullets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3</a:t>
            </a:fld>
            <a:endParaRPr lang="en-US"/>
          </a:p>
        </p:txBody>
      </p:sp>
    </p:spTree>
    <p:extLst>
      <p:ext uri="{BB962C8B-B14F-4D97-AF65-F5344CB8AC3E}">
        <p14:creationId xmlns:p14="http://schemas.microsoft.com/office/powerpoint/2010/main" val="198766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bullets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4</a:t>
            </a:fld>
            <a:endParaRPr lang="en-US"/>
          </a:p>
        </p:txBody>
      </p:sp>
    </p:spTree>
    <p:extLst>
      <p:ext uri="{BB962C8B-B14F-4D97-AF65-F5344CB8AC3E}">
        <p14:creationId xmlns:p14="http://schemas.microsoft.com/office/powerpoint/2010/main" val="331783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Here are the components of the walkthrough tool. We’ll provide briefly review them, and then we’ll delve more deeply into the checklists.</a:t>
            </a:r>
          </a:p>
        </p:txBody>
      </p:sp>
      <p:sp>
        <p:nvSpPr>
          <p:cNvPr id="4" name="Slide Number Placeholder 3"/>
          <p:cNvSpPr>
            <a:spLocks noGrp="1"/>
          </p:cNvSpPr>
          <p:nvPr>
            <p:ph type="sldNum" sz="quarter" idx="5"/>
          </p:nvPr>
        </p:nvSpPr>
        <p:spPr/>
        <p:txBody>
          <a:bodyPr/>
          <a:lstStyle/>
          <a:p>
            <a:fld id="{68FD6A4A-D028-4059-80FC-4A362A32FBF9}" type="slidenum">
              <a:rPr lang="en-US" smtClean="0"/>
              <a:t>5</a:t>
            </a:fld>
            <a:endParaRPr lang="en-US"/>
          </a:p>
        </p:txBody>
      </p:sp>
    </p:spTree>
    <p:extLst>
      <p:ext uri="{BB962C8B-B14F-4D97-AF65-F5344CB8AC3E}">
        <p14:creationId xmlns:p14="http://schemas.microsoft.com/office/powerpoint/2010/main" val="427307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overview document provides information that can guide the school leader in the use of the tool. </a:t>
            </a:r>
          </a:p>
        </p:txBody>
      </p:sp>
      <p:sp>
        <p:nvSpPr>
          <p:cNvPr id="4" name="Slide Number Placeholder 3"/>
          <p:cNvSpPr>
            <a:spLocks noGrp="1"/>
          </p:cNvSpPr>
          <p:nvPr>
            <p:ph type="sldNum" sz="quarter" idx="5"/>
          </p:nvPr>
        </p:nvSpPr>
        <p:spPr/>
        <p:txBody>
          <a:bodyPr/>
          <a:lstStyle/>
          <a:p>
            <a:fld id="{68FD6A4A-D028-4059-80FC-4A362A32FBF9}" type="slidenum">
              <a:rPr lang="en-US" smtClean="0"/>
              <a:t>6</a:t>
            </a:fld>
            <a:endParaRPr lang="en-US"/>
          </a:p>
        </p:txBody>
      </p:sp>
    </p:spTree>
    <p:extLst>
      <p:ext uri="{BB962C8B-B14F-4D97-AF65-F5344CB8AC3E}">
        <p14:creationId xmlns:p14="http://schemas.microsoft.com/office/powerpoint/2010/main" val="127598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This is the process that school leaders would use the walkthrough tool. Remember that the tool is designed to conduct brief, frequent walkthroughs so that school leaders can get a sense of the state of literacy instruction in their buildings. Decisions regarding the allocation of coaching and other resources as well as the provision of professional learning opportunities may be made using the data collected with the walkthrough tool.  It is important that teachers know you will be conducting these walkthroughs, the purpose for which they are being conducted, and that they have the opportunity to review the walkthrough tool if they wish to do so.</a:t>
            </a:r>
          </a:p>
        </p:txBody>
      </p:sp>
      <p:sp>
        <p:nvSpPr>
          <p:cNvPr id="4" name="Slide Number Placeholder 3"/>
          <p:cNvSpPr>
            <a:spLocks noGrp="1"/>
          </p:cNvSpPr>
          <p:nvPr>
            <p:ph type="sldNum" sz="quarter" idx="5"/>
          </p:nvPr>
        </p:nvSpPr>
        <p:spPr/>
        <p:txBody>
          <a:bodyPr/>
          <a:lstStyle/>
          <a:p>
            <a:fld id="{68FD6A4A-D028-4059-80FC-4A362A32FBF9}" type="slidenum">
              <a:rPr lang="en-US" smtClean="0"/>
              <a:t>7</a:t>
            </a:fld>
            <a:endParaRPr lang="en-US"/>
          </a:p>
        </p:txBody>
      </p:sp>
    </p:spTree>
    <p:extLst>
      <p:ext uri="{BB962C8B-B14F-4D97-AF65-F5344CB8AC3E}">
        <p14:creationId xmlns:p14="http://schemas.microsoft.com/office/powerpoint/2010/main" val="73341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information on the slide.</a:t>
            </a:r>
          </a:p>
        </p:txBody>
      </p:sp>
      <p:sp>
        <p:nvSpPr>
          <p:cNvPr id="4" name="Slide Number Placeholder 3"/>
          <p:cNvSpPr>
            <a:spLocks noGrp="1"/>
          </p:cNvSpPr>
          <p:nvPr>
            <p:ph type="sldNum" sz="quarter" idx="5"/>
          </p:nvPr>
        </p:nvSpPr>
        <p:spPr/>
        <p:txBody>
          <a:bodyPr/>
          <a:lstStyle/>
          <a:p>
            <a:fld id="{68FD6A4A-D028-4059-80FC-4A362A32FBF9}" type="slidenum">
              <a:rPr lang="en-US" smtClean="0"/>
              <a:t>8</a:t>
            </a:fld>
            <a:endParaRPr lang="en-US"/>
          </a:p>
        </p:txBody>
      </p:sp>
    </p:spTree>
    <p:extLst>
      <p:ext uri="{BB962C8B-B14F-4D97-AF65-F5344CB8AC3E}">
        <p14:creationId xmlns:p14="http://schemas.microsoft.com/office/powerpoint/2010/main" val="47760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 the information on the slide.</a:t>
            </a:r>
          </a:p>
          <a:p>
            <a:endParaRPr lang="en-US" dirty="0"/>
          </a:p>
          <a:p>
            <a:r>
              <a:rPr lang="en-US" dirty="0"/>
              <a:t>SAY: These are the core components of the Florida Practice Profile – information concerning each of these is contained in the overview document of the Grades K-5 walkthrough.</a:t>
            </a:r>
          </a:p>
        </p:txBody>
      </p:sp>
      <p:sp>
        <p:nvSpPr>
          <p:cNvPr id="4" name="Slide Number Placeholder 3"/>
          <p:cNvSpPr>
            <a:spLocks noGrp="1"/>
          </p:cNvSpPr>
          <p:nvPr>
            <p:ph type="sldNum" sz="quarter" idx="5"/>
          </p:nvPr>
        </p:nvSpPr>
        <p:spPr/>
        <p:txBody>
          <a:bodyPr/>
          <a:lstStyle/>
          <a:p>
            <a:fld id="{68FD6A4A-D028-4059-80FC-4A362A32FBF9}" type="slidenum">
              <a:rPr lang="en-US" smtClean="0"/>
              <a:t>9</a:t>
            </a:fld>
            <a:endParaRPr lang="en-US"/>
          </a:p>
        </p:txBody>
      </p:sp>
    </p:spTree>
    <p:extLst>
      <p:ext uri="{BB962C8B-B14F-4D97-AF65-F5344CB8AC3E}">
        <p14:creationId xmlns:p14="http://schemas.microsoft.com/office/powerpoint/2010/main" val="3625241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gf0ac54b432_0_82"/>
          <p:cNvSpPr txBox="1">
            <a:spLocks noGrp="1"/>
          </p:cNvSpPr>
          <p:nvPr>
            <p:ph type="ctrTitle"/>
          </p:nvPr>
        </p:nvSpPr>
        <p:spPr>
          <a:xfrm>
            <a:off x="914400" y="2130428"/>
            <a:ext cx="10363200" cy="14700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chemeClr val="lt1"/>
              </a:buClr>
              <a:buSzPts val="3300"/>
              <a:buFont typeface="Times New Roman"/>
              <a:buNone/>
              <a:defRPr b="1" i="0">
                <a:solidFill>
                  <a:schemeClr val="lt1"/>
                </a:solidFill>
                <a:latin typeface="Times New Roman"/>
                <a:ea typeface="Times New Roman"/>
                <a:cs typeface="Times New Roman"/>
                <a:sym typeface="Times New Roman"/>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gf0ac54b432_0_82"/>
          <p:cNvSpPr txBox="1">
            <a:spLocks noGrp="1"/>
          </p:cNvSpPr>
          <p:nvPr>
            <p:ph type="subTitle" idx="1"/>
          </p:nvPr>
        </p:nvSpPr>
        <p:spPr>
          <a:xfrm>
            <a:off x="1828800" y="3886200"/>
            <a:ext cx="8534400" cy="17528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Clr>
                <a:schemeClr val="accent1"/>
              </a:buClr>
              <a:buSzPts val="2400"/>
              <a:buNone/>
              <a:defRPr>
                <a:solidFill>
                  <a:schemeClr val="accent1"/>
                </a:solidFill>
              </a:defRPr>
            </a:lvl1pPr>
            <a:lvl2pPr lvl="1" algn="ctr" rtl="0">
              <a:lnSpc>
                <a:spcPct val="100000"/>
              </a:lnSpc>
              <a:spcBef>
                <a:spcPts val="800"/>
              </a:spcBef>
              <a:spcAft>
                <a:spcPts val="0"/>
              </a:spcAft>
              <a:buClr>
                <a:srgbClr val="888888"/>
              </a:buClr>
              <a:buSzPts val="2100"/>
              <a:buNone/>
              <a:defRPr>
                <a:solidFill>
                  <a:srgbClr val="888888"/>
                </a:solidFill>
              </a:defRPr>
            </a:lvl2pPr>
            <a:lvl3pPr lvl="2" algn="ctr" rtl="0">
              <a:lnSpc>
                <a:spcPct val="100000"/>
              </a:lnSpc>
              <a:spcBef>
                <a:spcPts val="667"/>
              </a:spcBef>
              <a:spcAft>
                <a:spcPts val="0"/>
              </a:spcAft>
              <a:buClr>
                <a:srgbClr val="888888"/>
              </a:buClr>
              <a:buSzPts val="1800"/>
              <a:buNone/>
              <a:defRPr>
                <a:solidFill>
                  <a:srgbClr val="888888"/>
                </a:solidFill>
              </a:defRPr>
            </a:lvl3pPr>
            <a:lvl4pPr lvl="3" algn="ctr" rtl="0">
              <a:lnSpc>
                <a:spcPct val="100000"/>
              </a:lnSpc>
              <a:spcBef>
                <a:spcPts val="533"/>
              </a:spcBef>
              <a:spcAft>
                <a:spcPts val="0"/>
              </a:spcAft>
              <a:buClr>
                <a:srgbClr val="888888"/>
              </a:buClr>
              <a:buSzPts val="1500"/>
              <a:buNone/>
              <a:defRPr>
                <a:solidFill>
                  <a:srgbClr val="888888"/>
                </a:solidFill>
              </a:defRPr>
            </a:lvl4pPr>
            <a:lvl5pPr lvl="4" algn="ctr" rtl="0">
              <a:lnSpc>
                <a:spcPct val="100000"/>
              </a:lnSpc>
              <a:spcBef>
                <a:spcPts val="533"/>
              </a:spcBef>
              <a:spcAft>
                <a:spcPts val="0"/>
              </a:spcAft>
              <a:buClr>
                <a:srgbClr val="888888"/>
              </a:buClr>
              <a:buSzPts val="1500"/>
              <a:buNone/>
              <a:defRPr>
                <a:solidFill>
                  <a:srgbClr val="888888"/>
                </a:solidFill>
              </a:defRPr>
            </a:lvl5pPr>
            <a:lvl6pPr lvl="5" algn="ctr" rtl="0">
              <a:lnSpc>
                <a:spcPct val="100000"/>
              </a:lnSpc>
              <a:spcBef>
                <a:spcPts val="533"/>
              </a:spcBef>
              <a:spcAft>
                <a:spcPts val="0"/>
              </a:spcAft>
              <a:buClr>
                <a:srgbClr val="888888"/>
              </a:buClr>
              <a:buSzPts val="1500"/>
              <a:buNone/>
              <a:defRPr>
                <a:solidFill>
                  <a:srgbClr val="888888"/>
                </a:solidFill>
              </a:defRPr>
            </a:lvl6pPr>
            <a:lvl7pPr lvl="6" algn="ctr" rtl="0">
              <a:lnSpc>
                <a:spcPct val="100000"/>
              </a:lnSpc>
              <a:spcBef>
                <a:spcPts val="533"/>
              </a:spcBef>
              <a:spcAft>
                <a:spcPts val="0"/>
              </a:spcAft>
              <a:buClr>
                <a:srgbClr val="888888"/>
              </a:buClr>
              <a:buSzPts val="1500"/>
              <a:buNone/>
              <a:defRPr>
                <a:solidFill>
                  <a:srgbClr val="888888"/>
                </a:solidFill>
              </a:defRPr>
            </a:lvl7pPr>
            <a:lvl8pPr lvl="7" algn="ctr" rtl="0">
              <a:lnSpc>
                <a:spcPct val="100000"/>
              </a:lnSpc>
              <a:spcBef>
                <a:spcPts val="533"/>
              </a:spcBef>
              <a:spcAft>
                <a:spcPts val="0"/>
              </a:spcAft>
              <a:buClr>
                <a:srgbClr val="888888"/>
              </a:buClr>
              <a:buSzPts val="1500"/>
              <a:buNone/>
              <a:defRPr>
                <a:solidFill>
                  <a:srgbClr val="888888"/>
                </a:solidFill>
              </a:defRPr>
            </a:lvl8pPr>
            <a:lvl9pPr lvl="8" algn="ctr" rtl="0">
              <a:lnSpc>
                <a:spcPct val="100000"/>
              </a:lnSpc>
              <a:spcBef>
                <a:spcPts val="533"/>
              </a:spcBef>
              <a:spcAft>
                <a:spcPts val="0"/>
              </a:spcAft>
              <a:buClr>
                <a:srgbClr val="888888"/>
              </a:buClr>
              <a:buSzPts val="1500"/>
              <a:buNone/>
              <a:defRPr>
                <a:solidFill>
                  <a:srgbClr val="888888"/>
                </a:solidFill>
              </a:defRPr>
            </a:lvl9pPr>
          </a:lstStyle>
          <a:p>
            <a:endParaRPr/>
          </a:p>
        </p:txBody>
      </p:sp>
      <p:sp>
        <p:nvSpPr>
          <p:cNvPr id="80" name="Google Shape;80;gf0ac54b432_0_82"/>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gf0ac54b432_0_82"/>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gf0ac54b432_0_82"/>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pic>
        <p:nvPicPr>
          <p:cNvPr id="83" name="Google Shape;83;gf0ac54b432_0_82"/>
          <p:cNvPicPr preferRelativeResize="0"/>
          <p:nvPr/>
        </p:nvPicPr>
        <p:blipFill rotWithShape="1">
          <a:blip r:embed="rId3">
            <a:alphaModFix/>
          </a:blip>
          <a:srcRect/>
          <a:stretch/>
        </p:blipFill>
        <p:spPr>
          <a:xfrm>
            <a:off x="307571" y="293575"/>
            <a:ext cx="2354651" cy="686772"/>
          </a:xfrm>
          <a:prstGeom prst="rect">
            <a:avLst/>
          </a:prstGeom>
          <a:noFill/>
          <a:ln>
            <a:noFill/>
          </a:ln>
        </p:spPr>
      </p:pic>
      <p:pic>
        <p:nvPicPr>
          <p:cNvPr id="84" name="Google Shape;84;gf0ac54b432_0_82"/>
          <p:cNvPicPr preferRelativeResize="0"/>
          <p:nvPr/>
        </p:nvPicPr>
        <p:blipFill rotWithShape="1">
          <a:blip r:embed="rId4">
            <a:alphaModFix/>
          </a:blip>
          <a:srcRect/>
          <a:stretch/>
        </p:blipFill>
        <p:spPr>
          <a:xfrm>
            <a:off x="9399829" y="150343"/>
            <a:ext cx="2509233" cy="950868"/>
          </a:xfrm>
          <a:prstGeom prst="rect">
            <a:avLst/>
          </a:prstGeom>
          <a:noFill/>
          <a:ln>
            <a:noFill/>
          </a:ln>
        </p:spPr>
      </p:pic>
    </p:spTree>
    <p:extLst>
      <p:ext uri="{BB962C8B-B14F-4D97-AF65-F5344CB8AC3E}">
        <p14:creationId xmlns:p14="http://schemas.microsoft.com/office/powerpoint/2010/main" val="124323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f0ac54b432_0_90"/>
          <p:cNvSpPr txBox="1">
            <a:spLocks noGrp="1"/>
          </p:cNvSpPr>
          <p:nvPr>
            <p:ph type="title"/>
          </p:nvPr>
        </p:nvSpPr>
        <p:spPr>
          <a:xfrm>
            <a:off x="609600" y="1164896"/>
            <a:ext cx="10972800" cy="9724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chemeClr val="dk1"/>
              </a:buClr>
              <a:buSzPts val="3300"/>
              <a:buFont typeface="Times New Roman"/>
              <a:buNone/>
              <a:defRPr b="0" i="0">
                <a:latin typeface="Times New Roman"/>
                <a:ea typeface="Times New Roman"/>
                <a:cs typeface="Times New Roman"/>
                <a:sym typeface="Times New Roman"/>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gf0ac54b432_0_90"/>
          <p:cNvSpPr txBox="1">
            <a:spLocks noGrp="1"/>
          </p:cNvSpPr>
          <p:nvPr>
            <p:ph type="body" idx="1"/>
          </p:nvPr>
        </p:nvSpPr>
        <p:spPr>
          <a:xfrm>
            <a:off x="609600" y="2347309"/>
            <a:ext cx="10972800" cy="3700000"/>
          </a:xfrm>
          <a:prstGeom prst="rect">
            <a:avLst/>
          </a:prstGeom>
          <a:noFill/>
          <a:ln>
            <a:noFill/>
          </a:ln>
        </p:spPr>
        <p:txBody>
          <a:bodyPr spcFirstLastPara="1" wrap="square" lIns="68575" tIns="34275" rIns="68575" bIns="34275" anchor="t" anchorCtr="0">
            <a:normAutofit/>
          </a:bodyPr>
          <a:lstStyle>
            <a:lvl1pPr marL="609585" lvl="0" indent="-507987" algn="l" rtl="0">
              <a:lnSpc>
                <a:spcPct val="100000"/>
              </a:lnSpc>
              <a:spcBef>
                <a:spcPts val="800"/>
              </a:spcBef>
              <a:spcAft>
                <a:spcPts val="0"/>
              </a:spcAft>
              <a:buClr>
                <a:schemeClr val="dk1"/>
              </a:buClr>
              <a:buSzPts val="2400"/>
              <a:buChar char="•"/>
              <a:defRPr b="0" i="0">
                <a:latin typeface="Arial"/>
                <a:ea typeface="Arial"/>
                <a:cs typeface="Arial"/>
                <a:sym typeface="Arial"/>
              </a:defRPr>
            </a:lvl1pPr>
            <a:lvl2pPr marL="1219170" lvl="1" indent="-482588" algn="l" rtl="0">
              <a:lnSpc>
                <a:spcPct val="100000"/>
              </a:lnSpc>
              <a:spcBef>
                <a:spcPts val="800"/>
              </a:spcBef>
              <a:spcAft>
                <a:spcPts val="0"/>
              </a:spcAft>
              <a:buClr>
                <a:schemeClr val="dk1"/>
              </a:buClr>
              <a:buSzPts val="2100"/>
              <a:buChar char="–"/>
              <a:defRPr b="0" i="0">
                <a:latin typeface="Arial"/>
                <a:ea typeface="Arial"/>
                <a:cs typeface="Arial"/>
                <a:sym typeface="Arial"/>
              </a:defRPr>
            </a:lvl2pPr>
            <a:lvl3pPr marL="1828754" lvl="2" indent="-457189" algn="l" rtl="0">
              <a:lnSpc>
                <a:spcPct val="100000"/>
              </a:lnSpc>
              <a:spcBef>
                <a:spcPts val="667"/>
              </a:spcBef>
              <a:spcAft>
                <a:spcPts val="0"/>
              </a:spcAft>
              <a:buClr>
                <a:schemeClr val="dk1"/>
              </a:buClr>
              <a:buSzPts val="1800"/>
              <a:buChar char="•"/>
              <a:defRPr b="0" i="0">
                <a:latin typeface="Arial"/>
                <a:ea typeface="Arial"/>
                <a:cs typeface="Arial"/>
                <a:sym typeface="Arial"/>
              </a:defRPr>
            </a:lvl3pPr>
            <a:lvl4pPr marL="2438339" lvl="3" indent="-431789" algn="l" rtl="0">
              <a:lnSpc>
                <a:spcPct val="100000"/>
              </a:lnSpc>
              <a:spcBef>
                <a:spcPts val="533"/>
              </a:spcBef>
              <a:spcAft>
                <a:spcPts val="0"/>
              </a:spcAft>
              <a:buClr>
                <a:schemeClr val="dk1"/>
              </a:buClr>
              <a:buSzPts val="1500"/>
              <a:buChar char="–"/>
              <a:defRPr b="0" i="0">
                <a:latin typeface="Arial"/>
                <a:ea typeface="Arial"/>
                <a:cs typeface="Arial"/>
                <a:sym typeface="Arial"/>
              </a:defRPr>
            </a:lvl4pPr>
            <a:lvl5pPr marL="3047924" lvl="4" indent="-431789" algn="l" rtl="0">
              <a:lnSpc>
                <a:spcPct val="100000"/>
              </a:lnSpc>
              <a:spcBef>
                <a:spcPts val="533"/>
              </a:spcBef>
              <a:spcAft>
                <a:spcPts val="0"/>
              </a:spcAft>
              <a:buClr>
                <a:schemeClr val="dk1"/>
              </a:buClr>
              <a:buSzPts val="1500"/>
              <a:buChar char="»"/>
              <a:defRPr b="0" i="0">
                <a:latin typeface="Arial"/>
                <a:ea typeface="Arial"/>
                <a:cs typeface="Arial"/>
                <a:sym typeface="Arial"/>
              </a:defRPr>
            </a:lvl5pPr>
            <a:lvl6pPr marL="3657509" lvl="5" indent="-423323" algn="l" rtl="0">
              <a:lnSpc>
                <a:spcPct val="100000"/>
              </a:lnSpc>
              <a:spcBef>
                <a:spcPts val="533"/>
              </a:spcBef>
              <a:spcAft>
                <a:spcPts val="0"/>
              </a:spcAft>
              <a:buClr>
                <a:schemeClr val="dk1"/>
              </a:buClr>
              <a:buSzPts val="1400"/>
              <a:buChar char="•"/>
              <a:defRPr/>
            </a:lvl6pPr>
            <a:lvl7pPr marL="4267093" lvl="6" indent="-423323" algn="l" rtl="0">
              <a:lnSpc>
                <a:spcPct val="100000"/>
              </a:lnSpc>
              <a:spcBef>
                <a:spcPts val="533"/>
              </a:spcBef>
              <a:spcAft>
                <a:spcPts val="0"/>
              </a:spcAft>
              <a:buClr>
                <a:schemeClr val="dk1"/>
              </a:buClr>
              <a:buSzPts val="1400"/>
              <a:buChar char="•"/>
              <a:defRPr/>
            </a:lvl7pPr>
            <a:lvl8pPr marL="4876678" lvl="7" indent="-423323" algn="l" rtl="0">
              <a:lnSpc>
                <a:spcPct val="100000"/>
              </a:lnSpc>
              <a:spcBef>
                <a:spcPts val="533"/>
              </a:spcBef>
              <a:spcAft>
                <a:spcPts val="0"/>
              </a:spcAft>
              <a:buClr>
                <a:schemeClr val="dk1"/>
              </a:buClr>
              <a:buSzPts val="1400"/>
              <a:buChar char="•"/>
              <a:defRPr/>
            </a:lvl8pPr>
            <a:lvl9pPr marL="5486263" lvl="8" indent="-423323" algn="l" rtl="0">
              <a:lnSpc>
                <a:spcPct val="100000"/>
              </a:lnSpc>
              <a:spcBef>
                <a:spcPts val="533"/>
              </a:spcBef>
              <a:spcAft>
                <a:spcPts val="0"/>
              </a:spcAft>
              <a:buClr>
                <a:schemeClr val="dk1"/>
              </a:buClr>
              <a:buSzPts val="1400"/>
              <a:buChar char="•"/>
              <a:defRPr/>
            </a:lvl9pPr>
          </a:lstStyle>
          <a:p>
            <a:endParaRPr/>
          </a:p>
        </p:txBody>
      </p:sp>
      <p:sp>
        <p:nvSpPr>
          <p:cNvPr id="88" name="Google Shape;88;gf0ac54b432_0_90"/>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gf0ac54b432_0_90"/>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gf0ac54b432_0_90"/>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902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gf0ac54b432_0_111"/>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gf0ac54b432_0_111"/>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gf0ac54b432_0_111"/>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828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gf0ac54b432_0_115"/>
          <p:cNvSpPr txBox="1">
            <a:spLocks noGrp="1"/>
          </p:cNvSpPr>
          <p:nvPr>
            <p:ph type="title"/>
          </p:nvPr>
        </p:nvSpPr>
        <p:spPr>
          <a:xfrm>
            <a:off x="963084" y="4406901"/>
            <a:ext cx="10363200" cy="13620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chemeClr val="lt1"/>
              </a:buClr>
              <a:buSzPts val="3000"/>
              <a:buFont typeface="Arial"/>
              <a:buNone/>
              <a:defRPr sz="5333" b="1"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gf0ac54b432_0_115"/>
          <p:cNvSpPr txBox="1">
            <a:spLocks noGrp="1"/>
          </p:cNvSpPr>
          <p:nvPr>
            <p:ph type="body" idx="1"/>
          </p:nvPr>
        </p:nvSpPr>
        <p:spPr>
          <a:xfrm>
            <a:off x="963084" y="2906713"/>
            <a:ext cx="10363200" cy="1500400"/>
          </a:xfrm>
          <a:prstGeom prst="rect">
            <a:avLst/>
          </a:prstGeom>
          <a:noFill/>
          <a:ln>
            <a:noFill/>
          </a:ln>
        </p:spPr>
        <p:txBody>
          <a:bodyPr spcFirstLastPara="1" wrap="square" lIns="68575" tIns="34275" rIns="68575" bIns="34275" anchor="b" anchorCtr="0">
            <a:normAutofit/>
          </a:bodyPr>
          <a:lstStyle>
            <a:lvl1pPr marL="609585" lvl="0" indent="-304792" algn="l" rtl="0">
              <a:lnSpc>
                <a:spcPct val="100000"/>
              </a:lnSpc>
              <a:spcBef>
                <a:spcPts val="533"/>
              </a:spcBef>
              <a:spcAft>
                <a:spcPts val="0"/>
              </a:spcAft>
              <a:buClr>
                <a:srgbClr val="D0B884"/>
              </a:buClr>
              <a:buSzPts val="1500"/>
              <a:buNone/>
              <a:defRPr sz="2667">
                <a:solidFill>
                  <a:schemeClr val="accent1"/>
                </a:solidFill>
              </a:defRPr>
            </a:lvl1pPr>
            <a:lvl2pPr marL="1219170" lvl="1" indent="-304792" algn="l" rtl="0">
              <a:lnSpc>
                <a:spcPct val="100000"/>
              </a:lnSpc>
              <a:spcBef>
                <a:spcPts val="533"/>
              </a:spcBef>
              <a:spcAft>
                <a:spcPts val="0"/>
              </a:spcAft>
              <a:buClr>
                <a:srgbClr val="888888"/>
              </a:buClr>
              <a:buSzPts val="1400"/>
              <a:buNone/>
              <a:defRPr sz="2400">
                <a:solidFill>
                  <a:srgbClr val="888888"/>
                </a:solidFill>
              </a:defRPr>
            </a:lvl2pPr>
            <a:lvl3pPr marL="1828754" lvl="2" indent="-304792" algn="l" rtl="0">
              <a:lnSpc>
                <a:spcPct val="100000"/>
              </a:lnSpc>
              <a:spcBef>
                <a:spcPts val="400"/>
              </a:spcBef>
              <a:spcAft>
                <a:spcPts val="0"/>
              </a:spcAft>
              <a:buClr>
                <a:srgbClr val="888888"/>
              </a:buClr>
              <a:buSzPts val="1200"/>
              <a:buNone/>
              <a:defRPr sz="2133">
                <a:solidFill>
                  <a:srgbClr val="888888"/>
                </a:solidFill>
              </a:defRPr>
            </a:lvl3pPr>
            <a:lvl4pPr marL="2438339" lvl="3" indent="-304792" algn="l" rtl="0">
              <a:lnSpc>
                <a:spcPct val="100000"/>
              </a:lnSpc>
              <a:spcBef>
                <a:spcPts val="400"/>
              </a:spcBef>
              <a:spcAft>
                <a:spcPts val="0"/>
              </a:spcAft>
              <a:buClr>
                <a:srgbClr val="888888"/>
              </a:buClr>
              <a:buSzPts val="1100"/>
              <a:buNone/>
              <a:defRPr sz="1867">
                <a:solidFill>
                  <a:srgbClr val="888888"/>
                </a:solidFill>
              </a:defRPr>
            </a:lvl4pPr>
            <a:lvl5pPr marL="3047924" lvl="4" indent="-304792" algn="l" rtl="0">
              <a:lnSpc>
                <a:spcPct val="100000"/>
              </a:lnSpc>
              <a:spcBef>
                <a:spcPts val="400"/>
              </a:spcBef>
              <a:spcAft>
                <a:spcPts val="0"/>
              </a:spcAft>
              <a:buClr>
                <a:srgbClr val="888888"/>
              </a:buClr>
              <a:buSzPts val="1100"/>
              <a:buNone/>
              <a:defRPr sz="1867">
                <a:solidFill>
                  <a:srgbClr val="888888"/>
                </a:solidFill>
              </a:defRPr>
            </a:lvl5pPr>
            <a:lvl6pPr marL="3657509" lvl="5" indent="-304792" algn="l" rtl="0">
              <a:lnSpc>
                <a:spcPct val="100000"/>
              </a:lnSpc>
              <a:spcBef>
                <a:spcPts val="400"/>
              </a:spcBef>
              <a:spcAft>
                <a:spcPts val="0"/>
              </a:spcAft>
              <a:buClr>
                <a:srgbClr val="888888"/>
              </a:buClr>
              <a:buSzPts val="1100"/>
              <a:buNone/>
              <a:defRPr sz="1867">
                <a:solidFill>
                  <a:srgbClr val="888888"/>
                </a:solidFill>
              </a:defRPr>
            </a:lvl6pPr>
            <a:lvl7pPr marL="4267093" lvl="6" indent="-304792" algn="l" rtl="0">
              <a:lnSpc>
                <a:spcPct val="100000"/>
              </a:lnSpc>
              <a:spcBef>
                <a:spcPts val="400"/>
              </a:spcBef>
              <a:spcAft>
                <a:spcPts val="0"/>
              </a:spcAft>
              <a:buClr>
                <a:srgbClr val="888888"/>
              </a:buClr>
              <a:buSzPts val="1100"/>
              <a:buNone/>
              <a:defRPr sz="1867">
                <a:solidFill>
                  <a:srgbClr val="888888"/>
                </a:solidFill>
              </a:defRPr>
            </a:lvl7pPr>
            <a:lvl8pPr marL="4876678" lvl="7" indent="-304792" algn="l" rtl="0">
              <a:lnSpc>
                <a:spcPct val="100000"/>
              </a:lnSpc>
              <a:spcBef>
                <a:spcPts val="400"/>
              </a:spcBef>
              <a:spcAft>
                <a:spcPts val="0"/>
              </a:spcAft>
              <a:buClr>
                <a:srgbClr val="888888"/>
              </a:buClr>
              <a:buSzPts val="1100"/>
              <a:buNone/>
              <a:defRPr sz="1867">
                <a:solidFill>
                  <a:srgbClr val="888888"/>
                </a:solidFill>
              </a:defRPr>
            </a:lvl8pPr>
            <a:lvl9pPr marL="5486263" lvl="8" indent="-304792" algn="l" rtl="0">
              <a:lnSpc>
                <a:spcPct val="100000"/>
              </a:lnSpc>
              <a:spcBef>
                <a:spcPts val="400"/>
              </a:spcBef>
              <a:spcAft>
                <a:spcPts val="0"/>
              </a:spcAft>
              <a:buClr>
                <a:srgbClr val="888888"/>
              </a:buClr>
              <a:buSzPts val="1100"/>
              <a:buNone/>
              <a:defRPr sz="1867">
                <a:solidFill>
                  <a:srgbClr val="888888"/>
                </a:solidFill>
              </a:defRPr>
            </a:lvl9pPr>
          </a:lstStyle>
          <a:p>
            <a:endParaRPr/>
          </a:p>
        </p:txBody>
      </p:sp>
      <p:sp>
        <p:nvSpPr>
          <p:cNvPr id="113" name="Google Shape;113;gf0ac54b432_0_115"/>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gf0ac54b432_0_115"/>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gf0ac54b432_0_115"/>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425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gf0ac54b432_0_121"/>
          <p:cNvSpPr txBox="1">
            <a:spLocks noGrp="1"/>
          </p:cNvSpPr>
          <p:nvPr>
            <p:ph type="title"/>
          </p:nvPr>
        </p:nvSpPr>
        <p:spPr>
          <a:xfrm>
            <a:off x="609600" y="1168011"/>
            <a:ext cx="10972800" cy="11432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chemeClr val="lt1"/>
              </a:buClr>
              <a:buSzPts val="3300"/>
              <a:buFont typeface="Times New Roman"/>
              <a:buNone/>
              <a:defRPr b="1" i="0">
                <a:solidFill>
                  <a:schemeClr val="lt1"/>
                </a:solidFill>
                <a:latin typeface="Times New Roman"/>
                <a:ea typeface="Times New Roman"/>
                <a:cs typeface="Times New Roman"/>
                <a:sym typeface="Times New Roman"/>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gf0ac54b432_0_121"/>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gf0ac54b432_0_121"/>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gf0ac54b432_0_121"/>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879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gf0ac54b432_0_126"/>
          <p:cNvSpPr txBox="1">
            <a:spLocks noGrp="1"/>
          </p:cNvSpPr>
          <p:nvPr>
            <p:ph type="title"/>
          </p:nvPr>
        </p:nvSpPr>
        <p:spPr>
          <a:xfrm>
            <a:off x="609605" y="1164899"/>
            <a:ext cx="4011200" cy="12688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dk1"/>
              </a:buClr>
              <a:buSzPts val="1500"/>
              <a:buFont typeface="Times New Roman"/>
              <a:buNone/>
              <a:defRPr sz="2667" b="1">
                <a:latin typeface="Times New Roman"/>
                <a:ea typeface="Times New Roman"/>
                <a:cs typeface="Times New Roman"/>
                <a:sym typeface="Times New Roman"/>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gf0ac54b432_0_126"/>
          <p:cNvSpPr txBox="1">
            <a:spLocks noGrp="1"/>
          </p:cNvSpPr>
          <p:nvPr>
            <p:ph type="body" idx="1"/>
          </p:nvPr>
        </p:nvSpPr>
        <p:spPr>
          <a:xfrm>
            <a:off x="4766733" y="1164897"/>
            <a:ext cx="6815600" cy="5421600"/>
          </a:xfrm>
          <a:prstGeom prst="rect">
            <a:avLst/>
          </a:prstGeom>
          <a:noFill/>
          <a:ln>
            <a:noFill/>
          </a:ln>
        </p:spPr>
        <p:txBody>
          <a:bodyPr spcFirstLastPara="1" wrap="square" lIns="68575" tIns="34275" rIns="68575" bIns="34275" anchor="t" anchorCtr="0">
            <a:normAutofit/>
          </a:bodyPr>
          <a:lstStyle>
            <a:lvl1pPr marL="609585" lvl="0" indent="-507987" algn="l" rtl="0">
              <a:lnSpc>
                <a:spcPct val="100000"/>
              </a:lnSpc>
              <a:spcBef>
                <a:spcPts val="800"/>
              </a:spcBef>
              <a:spcAft>
                <a:spcPts val="0"/>
              </a:spcAft>
              <a:buClr>
                <a:schemeClr val="dk1"/>
              </a:buClr>
              <a:buSzPts val="2400"/>
              <a:buChar char="•"/>
              <a:defRPr sz="4267">
                <a:latin typeface="Arial"/>
                <a:ea typeface="Arial"/>
                <a:cs typeface="Arial"/>
                <a:sym typeface="Arial"/>
              </a:defRPr>
            </a:lvl1pPr>
            <a:lvl2pPr marL="1219170" lvl="1" indent="-482588" algn="l" rtl="0">
              <a:lnSpc>
                <a:spcPct val="100000"/>
              </a:lnSpc>
              <a:spcBef>
                <a:spcPts val="800"/>
              </a:spcBef>
              <a:spcAft>
                <a:spcPts val="0"/>
              </a:spcAft>
              <a:buClr>
                <a:schemeClr val="dk1"/>
              </a:buClr>
              <a:buSzPts val="2100"/>
              <a:buChar char="–"/>
              <a:defRPr sz="3733">
                <a:latin typeface="Arial"/>
                <a:ea typeface="Arial"/>
                <a:cs typeface="Arial"/>
                <a:sym typeface="Arial"/>
              </a:defRPr>
            </a:lvl2pPr>
            <a:lvl3pPr marL="1828754" lvl="2" indent="-457189" algn="l" rtl="0">
              <a:lnSpc>
                <a:spcPct val="100000"/>
              </a:lnSpc>
              <a:spcBef>
                <a:spcPts val="667"/>
              </a:spcBef>
              <a:spcAft>
                <a:spcPts val="0"/>
              </a:spcAft>
              <a:buClr>
                <a:schemeClr val="dk1"/>
              </a:buClr>
              <a:buSzPts val="1800"/>
              <a:buChar char="•"/>
              <a:defRPr sz="3200">
                <a:latin typeface="Arial"/>
                <a:ea typeface="Arial"/>
                <a:cs typeface="Arial"/>
                <a:sym typeface="Arial"/>
              </a:defRPr>
            </a:lvl3pPr>
            <a:lvl4pPr marL="2438339" lvl="3" indent="-431789" algn="l" rtl="0">
              <a:lnSpc>
                <a:spcPct val="100000"/>
              </a:lnSpc>
              <a:spcBef>
                <a:spcPts val="533"/>
              </a:spcBef>
              <a:spcAft>
                <a:spcPts val="0"/>
              </a:spcAft>
              <a:buClr>
                <a:schemeClr val="dk1"/>
              </a:buClr>
              <a:buSzPts val="1500"/>
              <a:buChar char="–"/>
              <a:defRPr sz="2667">
                <a:latin typeface="Arial"/>
                <a:ea typeface="Arial"/>
                <a:cs typeface="Arial"/>
                <a:sym typeface="Arial"/>
              </a:defRPr>
            </a:lvl4pPr>
            <a:lvl5pPr marL="3047924" lvl="4" indent="-431789" algn="l" rtl="0">
              <a:lnSpc>
                <a:spcPct val="100000"/>
              </a:lnSpc>
              <a:spcBef>
                <a:spcPts val="533"/>
              </a:spcBef>
              <a:spcAft>
                <a:spcPts val="0"/>
              </a:spcAft>
              <a:buClr>
                <a:schemeClr val="dk1"/>
              </a:buClr>
              <a:buSzPts val="1500"/>
              <a:buChar char="»"/>
              <a:defRPr sz="2667">
                <a:latin typeface="Arial"/>
                <a:ea typeface="Arial"/>
                <a:cs typeface="Arial"/>
                <a:sym typeface="Arial"/>
              </a:defRPr>
            </a:lvl5pPr>
            <a:lvl6pPr marL="3657509" lvl="5" indent="-431789" algn="l" rtl="0">
              <a:lnSpc>
                <a:spcPct val="100000"/>
              </a:lnSpc>
              <a:spcBef>
                <a:spcPts val="533"/>
              </a:spcBef>
              <a:spcAft>
                <a:spcPts val="0"/>
              </a:spcAft>
              <a:buClr>
                <a:schemeClr val="dk1"/>
              </a:buClr>
              <a:buSzPts val="1500"/>
              <a:buChar char="•"/>
              <a:defRPr sz="2667"/>
            </a:lvl6pPr>
            <a:lvl7pPr marL="4267093" lvl="6" indent="-431789" algn="l" rtl="0">
              <a:lnSpc>
                <a:spcPct val="100000"/>
              </a:lnSpc>
              <a:spcBef>
                <a:spcPts val="533"/>
              </a:spcBef>
              <a:spcAft>
                <a:spcPts val="0"/>
              </a:spcAft>
              <a:buClr>
                <a:schemeClr val="dk1"/>
              </a:buClr>
              <a:buSzPts val="1500"/>
              <a:buChar char="•"/>
              <a:defRPr sz="2667"/>
            </a:lvl7pPr>
            <a:lvl8pPr marL="4876678" lvl="7" indent="-431789" algn="l" rtl="0">
              <a:lnSpc>
                <a:spcPct val="100000"/>
              </a:lnSpc>
              <a:spcBef>
                <a:spcPts val="533"/>
              </a:spcBef>
              <a:spcAft>
                <a:spcPts val="0"/>
              </a:spcAft>
              <a:buClr>
                <a:schemeClr val="dk1"/>
              </a:buClr>
              <a:buSzPts val="1500"/>
              <a:buChar char="•"/>
              <a:defRPr sz="2667"/>
            </a:lvl8pPr>
            <a:lvl9pPr marL="5486263" lvl="8" indent="-431789" algn="l" rtl="0">
              <a:lnSpc>
                <a:spcPct val="100000"/>
              </a:lnSpc>
              <a:spcBef>
                <a:spcPts val="533"/>
              </a:spcBef>
              <a:spcAft>
                <a:spcPts val="0"/>
              </a:spcAft>
              <a:buClr>
                <a:schemeClr val="dk1"/>
              </a:buClr>
              <a:buSzPts val="1500"/>
              <a:buChar char="•"/>
              <a:defRPr sz="2667"/>
            </a:lvl9pPr>
          </a:lstStyle>
          <a:p>
            <a:endParaRPr/>
          </a:p>
        </p:txBody>
      </p:sp>
      <p:sp>
        <p:nvSpPr>
          <p:cNvPr id="124" name="Google Shape;124;gf0ac54b432_0_126"/>
          <p:cNvSpPr txBox="1">
            <a:spLocks noGrp="1"/>
          </p:cNvSpPr>
          <p:nvPr>
            <p:ph type="body" idx="2"/>
          </p:nvPr>
        </p:nvSpPr>
        <p:spPr>
          <a:xfrm>
            <a:off x="609605" y="2433583"/>
            <a:ext cx="4011200" cy="4152800"/>
          </a:xfrm>
          <a:prstGeom prst="rect">
            <a:avLst/>
          </a:prstGeom>
          <a:noFill/>
          <a:ln>
            <a:noFill/>
          </a:ln>
        </p:spPr>
        <p:txBody>
          <a:bodyPr spcFirstLastPara="1" wrap="square" lIns="68575" tIns="34275" rIns="68575" bIns="34275" anchor="t" anchorCtr="0">
            <a:normAutofit/>
          </a:bodyPr>
          <a:lstStyle>
            <a:lvl1pPr marL="609585" lvl="0" indent="-304792" algn="l" rtl="0">
              <a:lnSpc>
                <a:spcPct val="100000"/>
              </a:lnSpc>
              <a:spcBef>
                <a:spcPts val="400"/>
              </a:spcBef>
              <a:spcAft>
                <a:spcPts val="0"/>
              </a:spcAft>
              <a:buClr>
                <a:schemeClr val="dk1"/>
              </a:buClr>
              <a:buSzPts val="1100"/>
              <a:buNone/>
              <a:defRPr sz="1867"/>
            </a:lvl1pPr>
            <a:lvl2pPr marL="1219170" lvl="1" indent="-304792" algn="l" rtl="0">
              <a:lnSpc>
                <a:spcPct val="100000"/>
              </a:lnSpc>
              <a:spcBef>
                <a:spcPts val="267"/>
              </a:spcBef>
              <a:spcAft>
                <a:spcPts val="0"/>
              </a:spcAft>
              <a:buClr>
                <a:schemeClr val="dk1"/>
              </a:buClr>
              <a:buSzPts val="900"/>
              <a:buNone/>
              <a:defRPr sz="1600"/>
            </a:lvl2pPr>
            <a:lvl3pPr marL="1828754" lvl="2" indent="-304792" algn="l" rtl="0">
              <a:lnSpc>
                <a:spcPct val="100000"/>
              </a:lnSpc>
              <a:spcBef>
                <a:spcPts val="267"/>
              </a:spcBef>
              <a:spcAft>
                <a:spcPts val="0"/>
              </a:spcAft>
              <a:buClr>
                <a:schemeClr val="dk1"/>
              </a:buClr>
              <a:buSzPts val="800"/>
              <a:buNone/>
              <a:defRPr sz="1333"/>
            </a:lvl3pPr>
            <a:lvl4pPr marL="2438339" lvl="3" indent="-304792" algn="l" rtl="0">
              <a:lnSpc>
                <a:spcPct val="100000"/>
              </a:lnSpc>
              <a:spcBef>
                <a:spcPts val="267"/>
              </a:spcBef>
              <a:spcAft>
                <a:spcPts val="0"/>
              </a:spcAft>
              <a:buClr>
                <a:schemeClr val="dk1"/>
              </a:buClr>
              <a:buSzPts val="700"/>
              <a:buNone/>
              <a:defRPr sz="1200"/>
            </a:lvl4pPr>
            <a:lvl5pPr marL="3047924" lvl="4" indent="-304792" algn="l" rtl="0">
              <a:lnSpc>
                <a:spcPct val="100000"/>
              </a:lnSpc>
              <a:spcBef>
                <a:spcPts val="267"/>
              </a:spcBef>
              <a:spcAft>
                <a:spcPts val="0"/>
              </a:spcAft>
              <a:buClr>
                <a:schemeClr val="dk1"/>
              </a:buClr>
              <a:buSzPts val="700"/>
              <a:buNone/>
              <a:defRPr sz="1200"/>
            </a:lvl5pPr>
            <a:lvl6pPr marL="3657509" lvl="5" indent="-304792" algn="l" rtl="0">
              <a:lnSpc>
                <a:spcPct val="100000"/>
              </a:lnSpc>
              <a:spcBef>
                <a:spcPts val="267"/>
              </a:spcBef>
              <a:spcAft>
                <a:spcPts val="0"/>
              </a:spcAft>
              <a:buClr>
                <a:schemeClr val="dk1"/>
              </a:buClr>
              <a:buSzPts val="700"/>
              <a:buNone/>
              <a:defRPr sz="1200"/>
            </a:lvl6pPr>
            <a:lvl7pPr marL="4267093" lvl="6" indent="-304792" algn="l" rtl="0">
              <a:lnSpc>
                <a:spcPct val="100000"/>
              </a:lnSpc>
              <a:spcBef>
                <a:spcPts val="267"/>
              </a:spcBef>
              <a:spcAft>
                <a:spcPts val="0"/>
              </a:spcAft>
              <a:buClr>
                <a:schemeClr val="dk1"/>
              </a:buClr>
              <a:buSzPts val="700"/>
              <a:buNone/>
              <a:defRPr sz="1200"/>
            </a:lvl7pPr>
            <a:lvl8pPr marL="4876678" lvl="7" indent="-304792" algn="l" rtl="0">
              <a:lnSpc>
                <a:spcPct val="100000"/>
              </a:lnSpc>
              <a:spcBef>
                <a:spcPts val="267"/>
              </a:spcBef>
              <a:spcAft>
                <a:spcPts val="0"/>
              </a:spcAft>
              <a:buClr>
                <a:schemeClr val="dk1"/>
              </a:buClr>
              <a:buSzPts val="700"/>
              <a:buNone/>
              <a:defRPr sz="1200"/>
            </a:lvl8pPr>
            <a:lvl9pPr marL="5486263" lvl="8" indent="-304792" algn="l" rtl="0">
              <a:lnSpc>
                <a:spcPct val="100000"/>
              </a:lnSpc>
              <a:spcBef>
                <a:spcPts val="267"/>
              </a:spcBef>
              <a:spcAft>
                <a:spcPts val="0"/>
              </a:spcAft>
              <a:buClr>
                <a:schemeClr val="dk1"/>
              </a:buClr>
              <a:buSzPts val="700"/>
              <a:buNone/>
              <a:defRPr sz="1200"/>
            </a:lvl9pPr>
          </a:lstStyle>
          <a:p>
            <a:endParaRPr/>
          </a:p>
        </p:txBody>
      </p:sp>
      <p:sp>
        <p:nvSpPr>
          <p:cNvPr id="125" name="Google Shape;125;gf0ac54b432_0_126"/>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gf0ac54b432_0_126"/>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gf0ac54b432_0_126"/>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58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blipFill>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gf0ac54b432_0_133"/>
          <p:cNvSpPr txBox="1">
            <a:spLocks noGrp="1"/>
          </p:cNvSpPr>
          <p:nvPr>
            <p:ph type="title"/>
          </p:nvPr>
        </p:nvSpPr>
        <p:spPr>
          <a:xfrm>
            <a:off x="1880179" y="5237656"/>
            <a:ext cx="9681200" cy="384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dk1"/>
              </a:buClr>
              <a:buSzPts val="1500"/>
              <a:buFont typeface="Times New Roman"/>
              <a:buNone/>
              <a:defRPr sz="2667" b="1">
                <a:latin typeface="Times New Roman"/>
                <a:ea typeface="Times New Roman"/>
                <a:cs typeface="Times New Roman"/>
                <a:sym typeface="Times New Roman"/>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gf0ac54b432_0_133"/>
          <p:cNvSpPr>
            <a:spLocks noGrp="1"/>
          </p:cNvSpPr>
          <p:nvPr>
            <p:ph type="pic" idx="2"/>
          </p:nvPr>
        </p:nvSpPr>
        <p:spPr>
          <a:xfrm>
            <a:off x="1880179" y="464208"/>
            <a:ext cx="9681200" cy="4642400"/>
          </a:xfrm>
          <a:prstGeom prst="rect">
            <a:avLst/>
          </a:prstGeom>
          <a:noFill/>
          <a:ln>
            <a:noFill/>
          </a:ln>
        </p:spPr>
      </p:sp>
      <p:sp>
        <p:nvSpPr>
          <p:cNvPr id="131" name="Google Shape;131;gf0ac54b432_0_133"/>
          <p:cNvSpPr txBox="1">
            <a:spLocks noGrp="1"/>
          </p:cNvSpPr>
          <p:nvPr>
            <p:ph type="body" idx="1"/>
          </p:nvPr>
        </p:nvSpPr>
        <p:spPr>
          <a:xfrm>
            <a:off x="1880179" y="5621723"/>
            <a:ext cx="9681200" cy="734800"/>
          </a:xfrm>
          <a:prstGeom prst="rect">
            <a:avLst/>
          </a:prstGeom>
          <a:noFill/>
          <a:ln>
            <a:noFill/>
          </a:ln>
        </p:spPr>
        <p:txBody>
          <a:bodyPr spcFirstLastPara="1" wrap="square" lIns="68575" tIns="34275" rIns="68575" bIns="34275" anchor="t" anchorCtr="0">
            <a:normAutofit/>
          </a:bodyPr>
          <a:lstStyle>
            <a:lvl1pPr marL="609585" lvl="0" indent="-304792" algn="l" rtl="0">
              <a:lnSpc>
                <a:spcPct val="100000"/>
              </a:lnSpc>
              <a:spcBef>
                <a:spcPts val="400"/>
              </a:spcBef>
              <a:spcAft>
                <a:spcPts val="0"/>
              </a:spcAft>
              <a:buClr>
                <a:schemeClr val="dk1"/>
              </a:buClr>
              <a:buSzPts val="1100"/>
              <a:buNone/>
              <a:defRPr sz="1867">
                <a:latin typeface="Arial"/>
                <a:ea typeface="Arial"/>
                <a:cs typeface="Arial"/>
                <a:sym typeface="Arial"/>
              </a:defRPr>
            </a:lvl1pPr>
            <a:lvl2pPr marL="1219170" lvl="1" indent="-304792" algn="l" rtl="0">
              <a:lnSpc>
                <a:spcPct val="100000"/>
              </a:lnSpc>
              <a:spcBef>
                <a:spcPts val="267"/>
              </a:spcBef>
              <a:spcAft>
                <a:spcPts val="0"/>
              </a:spcAft>
              <a:buClr>
                <a:schemeClr val="dk1"/>
              </a:buClr>
              <a:buSzPts val="900"/>
              <a:buNone/>
              <a:defRPr sz="1600"/>
            </a:lvl2pPr>
            <a:lvl3pPr marL="1828754" lvl="2" indent="-304792" algn="l" rtl="0">
              <a:lnSpc>
                <a:spcPct val="100000"/>
              </a:lnSpc>
              <a:spcBef>
                <a:spcPts val="267"/>
              </a:spcBef>
              <a:spcAft>
                <a:spcPts val="0"/>
              </a:spcAft>
              <a:buClr>
                <a:schemeClr val="dk1"/>
              </a:buClr>
              <a:buSzPts val="800"/>
              <a:buNone/>
              <a:defRPr sz="1333"/>
            </a:lvl3pPr>
            <a:lvl4pPr marL="2438339" lvl="3" indent="-304792" algn="l" rtl="0">
              <a:lnSpc>
                <a:spcPct val="100000"/>
              </a:lnSpc>
              <a:spcBef>
                <a:spcPts val="267"/>
              </a:spcBef>
              <a:spcAft>
                <a:spcPts val="0"/>
              </a:spcAft>
              <a:buClr>
                <a:schemeClr val="dk1"/>
              </a:buClr>
              <a:buSzPts val="700"/>
              <a:buNone/>
              <a:defRPr sz="1200"/>
            </a:lvl4pPr>
            <a:lvl5pPr marL="3047924" lvl="4" indent="-304792" algn="l" rtl="0">
              <a:lnSpc>
                <a:spcPct val="100000"/>
              </a:lnSpc>
              <a:spcBef>
                <a:spcPts val="267"/>
              </a:spcBef>
              <a:spcAft>
                <a:spcPts val="0"/>
              </a:spcAft>
              <a:buClr>
                <a:schemeClr val="dk1"/>
              </a:buClr>
              <a:buSzPts val="700"/>
              <a:buNone/>
              <a:defRPr sz="1200"/>
            </a:lvl5pPr>
            <a:lvl6pPr marL="3657509" lvl="5" indent="-304792" algn="l" rtl="0">
              <a:lnSpc>
                <a:spcPct val="100000"/>
              </a:lnSpc>
              <a:spcBef>
                <a:spcPts val="267"/>
              </a:spcBef>
              <a:spcAft>
                <a:spcPts val="0"/>
              </a:spcAft>
              <a:buClr>
                <a:schemeClr val="dk1"/>
              </a:buClr>
              <a:buSzPts val="700"/>
              <a:buNone/>
              <a:defRPr sz="1200"/>
            </a:lvl6pPr>
            <a:lvl7pPr marL="4267093" lvl="6" indent="-304792" algn="l" rtl="0">
              <a:lnSpc>
                <a:spcPct val="100000"/>
              </a:lnSpc>
              <a:spcBef>
                <a:spcPts val="267"/>
              </a:spcBef>
              <a:spcAft>
                <a:spcPts val="0"/>
              </a:spcAft>
              <a:buClr>
                <a:schemeClr val="dk1"/>
              </a:buClr>
              <a:buSzPts val="700"/>
              <a:buNone/>
              <a:defRPr sz="1200"/>
            </a:lvl7pPr>
            <a:lvl8pPr marL="4876678" lvl="7" indent="-304792" algn="l" rtl="0">
              <a:lnSpc>
                <a:spcPct val="100000"/>
              </a:lnSpc>
              <a:spcBef>
                <a:spcPts val="267"/>
              </a:spcBef>
              <a:spcAft>
                <a:spcPts val="0"/>
              </a:spcAft>
              <a:buClr>
                <a:schemeClr val="dk1"/>
              </a:buClr>
              <a:buSzPts val="700"/>
              <a:buNone/>
              <a:defRPr sz="1200"/>
            </a:lvl8pPr>
            <a:lvl9pPr marL="5486263" lvl="8" indent="-304792" algn="l" rtl="0">
              <a:lnSpc>
                <a:spcPct val="100000"/>
              </a:lnSpc>
              <a:spcBef>
                <a:spcPts val="267"/>
              </a:spcBef>
              <a:spcAft>
                <a:spcPts val="0"/>
              </a:spcAft>
              <a:buClr>
                <a:schemeClr val="dk1"/>
              </a:buClr>
              <a:buSzPts val="700"/>
              <a:buNone/>
              <a:defRPr sz="1200"/>
            </a:lvl9pPr>
          </a:lstStyle>
          <a:p>
            <a:endParaRPr/>
          </a:p>
        </p:txBody>
      </p:sp>
      <p:sp>
        <p:nvSpPr>
          <p:cNvPr id="132" name="Google Shape;132;gf0ac54b432_0_133"/>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 name="Google Shape;133;gf0ac54b432_0_133"/>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gf0ac54b432_0_133"/>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617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71"/>
        <p:cNvGrpSpPr/>
        <p:nvPr/>
      </p:nvGrpSpPr>
      <p:grpSpPr>
        <a:xfrm>
          <a:off x="0" y="0"/>
          <a:ext cx="0" cy="0"/>
          <a:chOff x="0" y="0"/>
          <a:chExt cx="0" cy="0"/>
        </a:xfrm>
      </p:grpSpPr>
      <p:sp>
        <p:nvSpPr>
          <p:cNvPr id="72" name="Google Shape;72;gf0ac54b432_0_76"/>
          <p:cNvSpPr txBox="1">
            <a:spLocks noGrp="1"/>
          </p:cNvSpPr>
          <p:nvPr>
            <p:ph type="title"/>
          </p:nvPr>
        </p:nvSpPr>
        <p:spPr>
          <a:xfrm>
            <a:off x="609600" y="1168011"/>
            <a:ext cx="10972800" cy="1143200"/>
          </a:xfrm>
          <a:prstGeom prst="rect">
            <a:avLst/>
          </a:prstGeom>
          <a:noFill/>
          <a:ln>
            <a:noFill/>
          </a:ln>
        </p:spPr>
        <p:txBody>
          <a:bodyPr spcFirstLastPara="1" wrap="square" lIns="68575" tIns="34275" rIns="68575" bIns="34275" anchor="ctr" anchorCtr="0">
            <a:normAutofit/>
          </a:bodyPr>
          <a:lstStyle>
            <a:lvl1pPr marR="0" lvl="0" algn="ctr"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gf0ac54b432_0_76"/>
          <p:cNvSpPr txBox="1">
            <a:spLocks noGrp="1"/>
          </p:cNvSpPr>
          <p:nvPr>
            <p:ph type="body" idx="1"/>
          </p:nvPr>
        </p:nvSpPr>
        <p:spPr>
          <a:xfrm>
            <a:off x="609600" y="2487441"/>
            <a:ext cx="10972800" cy="3643600"/>
          </a:xfrm>
          <a:prstGeom prst="rect">
            <a:avLst/>
          </a:prstGeom>
          <a:noFill/>
          <a:ln>
            <a:noFill/>
          </a:ln>
        </p:spPr>
        <p:txBody>
          <a:bodyPr spcFirstLastPara="1" wrap="square" lIns="68575" tIns="34275" rIns="68575" bIns="34275" anchor="t" anchorCtr="0">
            <a:normAutofit/>
          </a:bodyPr>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74" name="Google Shape;74;gf0ac54b432_0_76"/>
          <p:cNvSpPr txBox="1">
            <a:spLocks noGrp="1"/>
          </p:cNvSpPr>
          <p:nvPr>
            <p:ph type="dt" idx="10"/>
          </p:nvPr>
        </p:nvSpPr>
        <p:spPr>
          <a:xfrm>
            <a:off x="609600" y="6356352"/>
            <a:ext cx="28448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6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gf0ac54b432_0_76"/>
          <p:cNvSpPr txBox="1">
            <a:spLocks noGrp="1"/>
          </p:cNvSpPr>
          <p:nvPr>
            <p:ph type="ftr" idx="11"/>
          </p:nvPr>
        </p:nvSpPr>
        <p:spPr>
          <a:xfrm>
            <a:off x="4165600" y="6356352"/>
            <a:ext cx="3860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6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gf0ac54b432_0_76"/>
          <p:cNvSpPr txBox="1">
            <a:spLocks noGrp="1"/>
          </p:cNvSpPr>
          <p:nvPr>
            <p:ph type="sldNum" idx="12"/>
          </p:nvPr>
        </p:nvSpPr>
        <p:spPr>
          <a:xfrm>
            <a:off x="8737600" y="6356352"/>
            <a:ext cx="2844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16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59115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customXml" Target="../ink/ink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1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1.png"/><Relationship Id="rId3" Type="http://schemas.openxmlformats.org/officeDocument/2006/relationships/customXml" Target="../ink/ink7.xml"/><Relationship Id="rId7" Type="http://schemas.openxmlformats.org/officeDocument/2006/relationships/customXml" Target="../ink/ink10.xml"/><Relationship Id="rId12" Type="http://schemas.openxmlformats.org/officeDocument/2006/relationships/customXml" Target="../ink/ink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5" Type="http://schemas.openxmlformats.org/officeDocument/2006/relationships/customXml" Target="../ink/ink8.xml"/><Relationship Id="rId10" Type="http://schemas.openxmlformats.org/officeDocument/2006/relationships/customXml" Target="../ink/ink12.xml"/><Relationship Id="rId4" Type="http://schemas.openxmlformats.org/officeDocument/2006/relationships/image" Target="../media/image18.png"/><Relationship Id="rId9" Type="http://schemas.openxmlformats.org/officeDocument/2006/relationships/customXml" Target="../ink/ink11.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9W9do97wN90ysnD35ihKa1OJ5Dcj91aP/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AKcfateLmkaECFf0wz5Tookp6KiMfbVv/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pn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gans@fcrr.org" TargetMode="External"/><Relationship Id="rId2" Type="http://schemas.openxmlformats.org/officeDocument/2006/relationships/hyperlink" Target="mailto:jbaisden@fsu.edu" TargetMode="External"/><Relationship Id="rId1" Type="http://schemas.openxmlformats.org/officeDocument/2006/relationships/slideLayout" Target="../slideLayouts/slideLayout2.xml"/><Relationship Id="rId4" Type="http://schemas.openxmlformats.org/officeDocument/2006/relationships/hyperlink" Target="mailto:Llee@fcrr.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f0ac54b432_0_70"/>
          <p:cNvSpPr txBox="1">
            <a:spLocks noGrp="1"/>
          </p:cNvSpPr>
          <p:nvPr>
            <p:ph type="ctrTitle"/>
          </p:nvPr>
        </p:nvSpPr>
        <p:spPr>
          <a:xfrm>
            <a:off x="620266" y="1373154"/>
            <a:ext cx="11216599" cy="2913619"/>
          </a:xfrm>
          <a:prstGeom prst="rect">
            <a:avLst/>
          </a:prstGeom>
          <a:noFill/>
          <a:ln>
            <a:noFill/>
          </a:ln>
        </p:spPr>
        <p:txBody>
          <a:bodyPr spcFirstLastPara="1" wrap="square" lIns="121900" tIns="60933" rIns="121900" bIns="60933" anchor="ctr" anchorCtr="0">
            <a:noAutofit/>
          </a:bodyPr>
          <a:lstStyle/>
          <a:p>
            <a:pPr>
              <a:buSzPts val="3600"/>
            </a:pPr>
            <a:br>
              <a:rPr lang="en-US" sz="4267"/>
            </a:br>
            <a:r>
              <a:rPr lang="en-US" sz="4267"/>
              <a:t> </a:t>
            </a:r>
            <a:r>
              <a:rPr kumimoji="0" lang="en-US" sz="4400" b="1" i="0" u="none" strike="noStrike" kern="1200" cap="none" spc="0" normalizeH="0" baseline="0" noProof="0">
                <a:ln>
                  <a:noFill/>
                </a:ln>
                <a:solidFill>
                  <a:schemeClr val="bg1"/>
                </a:solidFill>
                <a:effectLst/>
                <a:uLnTx/>
                <a:uFillTx/>
                <a:latin typeface="+mn-lt"/>
                <a:ea typeface="+mj-ea"/>
              </a:rPr>
              <a:t>School Leader’s </a:t>
            </a:r>
            <a:br>
              <a:rPr kumimoji="0" lang="en-US" sz="4400" b="1" i="0" u="none" strike="noStrike" kern="1200" cap="none" spc="0" normalizeH="0" baseline="0" noProof="0">
                <a:ln>
                  <a:noFill/>
                </a:ln>
                <a:solidFill>
                  <a:schemeClr val="bg1"/>
                </a:solidFill>
                <a:effectLst/>
                <a:uLnTx/>
                <a:uFillTx/>
                <a:latin typeface="+mn-lt"/>
                <a:ea typeface="+mj-ea"/>
              </a:rPr>
            </a:br>
            <a:r>
              <a:rPr kumimoji="0" lang="en-US" sz="4400" b="1" i="0" u="none" strike="noStrike" kern="1200" cap="none" spc="0" normalizeH="0" baseline="0" noProof="0">
                <a:ln>
                  <a:noFill/>
                </a:ln>
                <a:solidFill>
                  <a:schemeClr val="bg1"/>
                </a:solidFill>
                <a:effectLst/>
                <a:uLnTx/>
                <a:uFillTx/>
                <a:latin typeface="+mn-lt"/>
                <a:ea typeface="+mj-ea"/>
              </a:rPr>
              <a:t>Literacy Walkthrough </a:t>
            </a:r>
            <a:br>
              <a:rPr kumimoji="0" lang="en-US" sz="4400" b="1" i="0" u="none" strike="noStrike" kern="1200" cap="none" spc="0" normalizeH="0" baseline="0" noProof="0">
                <a:ln>
                  <a:noFill/>
                </a:ln>
                <a:solidFill>
                  <a:schemeClr val="bg1"/>
                </a:solidFill>
                <a:effectLst/>
                <a:uLnTx/>
                <a:uFillTx/>
                <a:latin typeface="+mn-lt"/>
                <a:ea typeface="+mj-ea"/>
              </a:rPr>
            </a:br>
            <a:r>
              <a:rPr kumimoji="0" lang="en-US" sz="4400" b="1" i="0" u="none" strike="noStrike" kern="1200" cap="none" spc="0" normalizeH="0" baseline="0" noProof="0">
                <a:ln>
                  <a:noFill/>
                </a:ln>
                <a:solidFill>
                  <a:schemeClr val="bg1"/>
                </a:solidFill>
                <a:effectLst/>
                <a:uLnTx/>
                <a:uFillTx/>
                <a:latin typeface="+mn-lt"/>
                <a:ea typeface="+mj-ea"/>
              </a:rPr>
              <a:t>for Grades K-5</a:t>
            </a:r>
            <a:endParaRPr sz="4267">
              <a:solidFill>
                <a:schemeClr val="bg1"/>
              </a:solidFill>
              <a:latin typeface="+mn-lt"/>
            </a:endParaRPr>
          </a:p>
        </p:txBody>
      </p:sp>
      <p:sp>
        <p:nvSpPr>
          <p:cNvPr id="204" name="Google Shape;204;gf0ac54b432_0_70"/>
          <p:cNvSpPr txBox="1">
            <a:spLocks noGrp="1"/>
          </p:cNvSpPr>
          <p:nvPr>
            <p:ph type="sldNum" idx="12"/>
          </p:nvPr>
        </p:nvSpPr>
        <p:spPr>
          <a:xfrm>
            <a:off x="8737600" y="6356352"/>
            <a:ext cx="28448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a:t>
            </a:fld>
            <a:endParaRPr kumimoji="0" sz="16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81690"/>
    </mc:Choice>
    <mc:Fallback xmlns="">
      <p:transition spd="slow" advTm="81690"/>
    </mc:Fallback>
  </mc:AlternateContent>
  <p:extLst>
    <p:ext uri="{3A86A75C-4F4B-4683-9AE1-C65F6400EC91}">
      <p14:laserTraceLst xmlns:p14="http://schemas.microsoft.com/office/powerpoint/2010/main">
        <p14:tracePtLst>
          <p14:tracePt t="61830" x="7016750" y="4513263"/>
          <p14:tracePt t="61836" x="6718300" y="4592638"/>
          <p14:tracePt t="61843" x="6421438" y="4679950"/>
          <p14:tracePt t="61850" x="6188075" y="4719638"/>
          <p14:tracePt t="61855" x="6016625" y="4786313"/>
          <p14:tracePt t="61863" x="5851525" y="4838700"/>
          <p14:tracePt t="61869" x="5718175" y="4872038"/>
          <p14:tracePt t="61876" x="5618163" y="4905375"/>
          <p14:tracePt t="61884" x="5538788" y="4924425"/>
          <p14:tracePt t="61888" x="5453063" y="4945063"/>
          <p14:tracePt t="61895" x="5400675" y="4945063"/>
          <p14:tracePt t="61901" x="5346700" y="4957763"/>
          <p14:tracePt t="61908" x="5273675" y="4984750"/>
          <p14:tracePt t="61916" x="5227638" y="5003800"/>
          <p14:tracePt t="61922" x="5187950" y="5024438"/>
          <p14:tracePt t="61929" x="5102225" y="5083175"/>
          <p14:tracePt t="62850" x="5102225" y="5024438"/>
          <p14:tracePt t="62857" x="5081588" y="4957763"/>
          <p14:tracePt t="62864" x="5056188" y="4857750"/>
          <p14:tracePt t="62870" x="5035550" y="4792663"/>
          <p14:tracePt t="62877" x="5016500" y="4705350"/>
          <p14:tracePt t="62884" x="4995863" y="4652963"/>
          <p14:tracePt t="62889" x="4968875" y="4606925"/>
          <p14:tracePt t="62897" x="4949825" y="4521200"/>
          <p14:tracePt t="62902" x="4922838" y="4473575"/>
          <p14:tracePt t="62909" x="4903788" y="4440238"/>
          <p14:tracePt t="62919" x="4889500" y="4408488"/>
          <p14:tracePt t="62922" x="4883150" y="4394200"/>
          <p14:tracePt t="62929" x="4883150" y="4387850"/>
          <p14:tracePt t="62936" x="4876800" y="4387850"/>
          <p14:tracePt t="62976" x="4876800" y="4400550"/>
          <p14:tracePt t="62981" x="4870450" y="4414838"/>
          <p14:tracePt t="62988" x="4837113" y="4448175"/>
          <p14:tracePt t="62996" x="4810125" y="4479925"/>
          <p14:tracePt t="63001" x="4770438" y="4546600"/>
          <p14:tracePt t="63009" x="4745038" y="4600575"/>
          <p14:tracePt t="63016" x="4711700" y="4659313"/>
          <p14:tracePt t="63021" x="4691063" y="4719638"/>
          <p14:tracePt t="63028" x="4664075" y="4792663"/>
          <p14:tracePt t="63034" x="4645025" y="4845050"/>
          <p14:tracePt t="63041" x="4611688" y="4918075"/>
          <p14:tracePt t="63048" x="4584700" y="4978400"/>
          <p14:tracePt t="63055" x="4551363" y="5057775"/>
          <p14:tracePt t="63061" x="4525963" y="5116513"/>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B10E-CDDE-4251-9419-C4888292992D}"/>
              </a:ext>
            </a:extLst>
          </p:cNvPr>
          <p:cNvSpPr>
            <a:spLocks noGrp="1"/>
          </p:cNvSpPr>
          <p:nvPr>
            <p:ph type="title"/>
          </p:nvPr>
        </p:nvSpPr>
        <p:spPr/>
        <p:txBody>
          <a:bodyPr/>
          <a:lstStyle/>
          <a:p>
            <a:r>
              <a:rPr lang="en-US"/>
              <a:t>Sample Component </a:t>
            </a:r>
          </a:p>
        </p:txBody>
      </p:sp>
      <p:pic>
        <p:nvPicPr>
          <p:cNvPr id="5" name="Picture 4">
            <a:extLst>
              <a:ext uri="{FF2B5EF4-FFF2-40B4-BE49-F238E27FC236}">
                <a16:creationId xmlns:a16="http://schemas.microsoft.com/office/drawing/2014/main" id="{8BA92AFE-9E76-4B0D-BCB8-924490C80D3C}"/>
              </a:ext>
            </a:extLst>
          </p:cNvPr>
          <p:cNvPicPr>
            <a:picLocks noChangeAspect="1"/>
          </p:cNvPicPr>
          <p:nvPr/>
        </p:nvPicPr>
        <p:blipFill>
          <a:blip r:embed="rId3"/>
          <a:stretch>
            <a:fillRect/>
          </a:stretch>
        </p:blipFill>
        <p:spPr>
          <a:xfrm>
            <a:off x="851201" y="2290194"/>
            <a:ext cx="10312471" cy="3708538"/>
          </a:xfrm>
          <a:prstGeom prst="rect">
            <a:avLst/>
          </a:prstGeom>
        </p:spPr>
      </p:pic>
      <p:sp>
        <p:nvSpPr>
          <p:cNvPr id="4" name="Slide Number Placeholder 3">
            <a:extLst>
              <a:ext uri="{FF2B5EF4-FFF2-40B4-BE49-F238E27FC236}">
                <a16:creationId xmlns:a16="http://schemas.microsoft.com/office/drawing/2014/main" id="{3329EEE5-E17B-4F34-9565-A3BC2391C744}"/>
              </a:ext>
            </a:extLst>
          </p:cNvPr>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217176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C595-F3BA-4852-BE7B-552D3468654B}"/>
              </a:ext>
            </a:extLst>
          </p:cNvPr>
          <p:cNvSpPr>
            <a:spLocks noGrp="1"/>
          </p:cNvSpPr>
          <p:nvPr>
            <p:ph type="title"/>
          </p:nvPr>
        </p:nvSpPr>
        <p:spPr>
          <a:xfrm>
            <a:off x="710453" y="918367"/>
            <a:ext cx="10860742" cy="860341"/>
          </a:xfrm>
        </p:spPr>
        <p:txBody>
          <a:bodyPr/>
          <a:lstStyle/>
          <a:p>
            <a:r>
              <a:rPr lang="en-US" b="0" i="0">
                <a:solidFill>
                  <a:srgbClr val="000000"/>
                </a:solidFill>
                <a:effectLst/>
                <a:latin typeface="Times New Roman" panose="02020603050405020304" pitchFamily="18" charset="0"/>
              </a:rPr>
              <a:t>Pre-Walkthrough Check-</a:t>
            </a:r>
            <a:r>
              <a:rPr lang="en-US">
                <a:solidFill>
                  <a:srgbClr val="000000"/>
                </a:solidFill>
                <a:latin typeface="Times New Roman" panose="02020603050405020304" pitchFamily="18" charset="0"/>
              </a:rPr>
              <a:t>In</a:t>
            </a:r>
            <a:endParaRPr lang="en-US"/>
          </a:p>
        </p:txBody>
      </p:sp>
      <p:sp>
        <p:nvSpPr>
          <p:cNvPr id="3" name="Text Placeholder 2">
            <a:extLst>
              <a:ext uri="{FF2B5EF4-FFF2-40B4-BE49-F238E27FC236}">
                <a16:creationId xmlns:a16="http://schemas.microsoft.com/office/drawing/2014/main" id="{C930A5BF-0FFD-4CEF-8FAD-DD4D71650BED}"/>
              </a:ext>
            </a:extLst>
          </p:cNvPr>
          <p:cNvSpPr>
            <a:spLocks noGrp="1"/>
          </p:cNvSpPr>
          <p:nvPr>
            <p:ph type="body" idx="1"/>
          </p:nvPr>
        </p:nvSpPr>
        <p:spPr>
          <a:xfrm>
            <a:off x="632009" y="2347310"/>
            <a:ext cx="10177185" cy="3699999"/>
          </a:xfrm>
        </p:spPr>
        <p:txBody>
          <a:bodyPr>
            <a:normAutofit/>
          </a:bodyPr>
          <a:lstStyle/>
          <a:p>
            <a:r>
              <a:rPr lang="en-US" b="0" i="0">
                <a:solidFill>
                  <a:srgbClr val="000000"/>
                </a:solidFill>
                <a:effectLst/>
                <a:latin typeface="Times New Roman" panose="02020603050405020304" pitchFamily="18" charset="0"/>
              </a:rPr>
              <a:t>The purpose of this guide is to facilitate a brief conversation between the school leader who will conduct the walkthrough and the teacher. The goal is for the school leader to gain an understanding of the focus of the lesson they will see during the walkthrough. The teacher will also have an opportunity to request that the school leader to look for specific components of instruction to help improve instruction.</a:t>
            </a:r>
            <a:endParaRPr lang="en-US"/>
          </a:p>
        </p:txBody>
      </p:sp>
      <p:sp>
        <p:nvSpPr>
          <p:cNvPr id="4" name="Slide Number Placeholder 3">
            <a:extLst>
              <a:ext uri="{FF2B5EF4-FFF2-40B4-BE49-F238E27FC236}">
                <a16:creationId xmlns:a16="http://schemas.microsoft.com/office/drawing/2014/main" id="{779BA8D8-B3F7-4205-A7D7-E44AAB23F0AB}"/>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216205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0991-84B0-4851-ABB4-26CDB965D54E}"/>
              </a:ext>
            </a:extLst>
          </p:cNvPr>
          <p:cNvSpPr>
            <a:spLocks noGrp="1"/>
          </p:cNvSpPr>
          <p:nvPr>
            <p:ph type="title"/>
          </p:nvPr>
        </p:nvSpPr>
        <p:spPr>
          <a:xfrm>
            <a:off x="-3048000" y="609482"/>
            <a:ext cx="10972800" cy="972400"/>
          </a:xfrm>
        </p:spPr>
        <p:txBody>
          <a:bodyPr/>
          <a:lstStyle/>
          <a:p>
            <a:r>
              <a:rPr lang="en-US"/>
              <a:t>Pre-Walkthrough Check-In</a:t>
            </a:r>
          </a:p>
        </p:txBody>
      </p:sp>
      <p:sp>
        <p:nvSpPr>
          <p:cNvPr id="4" name="Slide Number Placeholder 3">
            <a:extLst>
              <a:ext uri="{FF2B5EF4-FFF2-40B4-BE49-F238E27FC236}">
                <a16:creationId xmlns:a16="http://schemas.microsoft.com/office/drawing/2014/main" id="{3C82A01A-FFBB-4E69-AD7E-7F814F40D43C}"/>
              </a:ext>
            </a:extLst>
          </p:cNvPr>
          <p:cNvSpPr>
            <a:spLocks noGrp="1"/>
          </p:cNvSpPr>
          <p:nvPr>
            <p:ph type="sldNum" idx="12"/>
          </p:nvPr>
        </p:nvSpPr>
        <p:spPr/>
        <p:txBody>
          <a:bodyPr/>
          <a:lstStyle/>
          <a:p>
            <a:fld id="{00000000-1234-1234-1234-123412341234}" type="slidenum">
              <a:rPr lang="en-US" smtClean="0"/>
              <a:pPr/>
              <a:t>12</a:t>
            </a:fld>
            <a:endParaRPr lang="en-US"/>
          </a:p>
        </p:txBody>
      </p:sp>
      <p:pic>
        <p:nvPicPr>
          <p:cNvPr id="6" name="Picture 5">
            <a:extLst>
              <a:ext uri="{FF2B5EF4-FFF2-40B4-BE49-F238E27FC236}">
                <a16:creationId xmlns:a16="http://schemas.microsoft.com/office/drawing/2014/main" id="{830D58DF-258B-4948-A0E4-D05F07DA07FC}"/>
              </a:ext>
            </a:extLst>
          </p:cNvPr>
          <p:cNvPicPr>
            <a:picLocks noChangeAspect="1"/>
          </p:cNvPicPr>
          <p:nvPr/>
        </p:nvPicPr>
        <p:blipFill>
          <a:blip r:embed="rId3"/>
          <a:stretch>
            <a:fillRect/>
          </a:stretch>
        </p:blipFill>
        <p:spPr>
          <a:xfrm>
            <a:off x="700732" y="2488907"/>
            <a:ext cx="10790536" cy="3273411"/>
          </a:xfrm>
          <a:prstGeom prst="rect">
            <a:avLst/>
          </a:prstGeom>
          <a:ln w="57150" cap="sq">
            <a:solidFill>
              <a:srgbClr val="000000"/>
            </a:solidFill>
            <a:miter lim="800000"/>
          </a:ln>
          <a:effectLst>
            <a:outerShdw blurRad="57150" dist="50800" dir="2700000" algn="tl" rotWithShape="0">
              <a:srgbClr val="000000">
                <a:alpha val="40000"/>
              </a:srgbClr>
            </a:outerShdw>
          </a:effectLst>
        </p:spPr>
      </p:pic>
      <p:grpSp>
        <p:nvGrpSpPr>
          <p:cNvPr id="9" name="Group 8">
            <a:extLst>
              <a:ext uri="{FF2B5EF4-FFF2-40B4-BE49-F238E27FC236}">
                <a16:creationId xmlns:a16="http://schemas.microsoft.com/office/drawing/2014/main" id="{AD5AA3C3-3F8D-4261-8DED-037F38067194}"/>
              </a:ext>
            </a:extLst>
          </p:cNvPr>
          <p:cNvGrpSpPr/>
          <p:nvPr/>
        </p:nvGrpSpPr>
        <p:grpSpPr>
          <a:xfrm>
            <a:off x="794685" y="2770987"/>
            <a:ext cx="77760" cy="160560"/>
            <a:chOff x="794685" y="2770987"/>
            <a:chExt cx="77760" cy="16056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40880AC-9BBE-4F47-8FEE-F572071D47A6}"/>
                    </a:ext>
                  </a:extLst>
                </p14:cNvPr>
                <p14:cNvContentPartPr/>
                <p14:nvPr/>
              </p14:nvContentPartPr>
              <p14:xfrm>
                <a:off x="794685" y="2845507"/>
                <a:ext cx="360" cy="360"/>
              </p14:xfrm>
            </p:contentPart>
          </mc:Choice>
          <mc:Fallback xmlns="">
            <p:pic>
              <p:nvPicPr>
                <p:cNvPr id="7" name="Ink 6">
                  <a:extLst>
                    <a:ext uri="{FF2B5EF4-FFF2-40B4-BE49-F238E27FC236}">
                      <a16:creationId xmlns:a16="http://schemas.microsoft.com/office/drawing/2014/main" id="{740880AC-9BBE-4F47-8FEE-F572071D47A6}"/>
                    </a:ext>
                  </a:extLst>
                </p:cNvPr>
                <p:cNvPicPr/>
                <p:nvPr/>
              </p:nvPicPr>
              <p:blipFill>
                <a:blip r:embed="rId5"/>
                <a:stretch>
                  <a:fillRect/>
                </a:stretch>
              </p:blipFill>
              <p:spPr>
                <a:xfrm>
                  <a:off x="785685" y="2836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7E87881-E591-4A92-A10F-9F97306D03D6}"/>
                    </a:ext>
                  </a:extLst>
                </p14:cNvPr>
                <p14:cNvContentPartPr/>
                <p14:nvPr/>
              </p14:nvContentPartPr>
              <p14:xfrm>
                <a:off x="810525" y="2770987"/>
                <a:ext cx="61920" cy="160560"/>
              </p14:xfrm>
            </p:contentPart>
          </mc:Choice>
          <mc:Fallback xmlns="">
            <p:pic>
              <p:nvPicPr>
                <p:cNvPr id="8" name="Ink 7">
                  <a:extLst>
                    <a:ext uri="{FF2B5EF4-FFF2-40B4-BE49-F238E27FC236}">
                      <a16:creationId xmlns:a16="http://schemas.microsoft.com/office/drawing/2014/main" id="{67E87881-E591-4A92-A10F-9F97306D03D6}"/>
                    </a:ext>
                  </a:extLst>
                </p:cNvPr>
                <p:cNvPicPr/>
                <p:nvPr/>
              </p:nvPicPr>
              <p:blipFill>
                <a:blip r:embed="rId7"/>
                <a:stretch>
                  <a:fillRect/>
                </a:stretch>
              </p:blipFill>
              <p:spPr>
                <a:xfrm>
                  <a:off x="801577" y="2761987"/>
                  <a:ext cx="79458"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3606715-1AEF-4585-9B3E-81B5DA59983D}"/>
                  </a:ext>
                </a:extLst>
              </p14:cNvPr>
              <p14:cNvContentPartPr/>
              <p14:nvPr/>
            </p14:nvContentPartPr>
            <p14:xfrm>
              <a:off x="802965" y="2922187"/>
              <a:ext cx="360" cy="360"/>
            </p14:xfrm>
          </p:contentPart>
        </mc:Choice>
        <mc:Fallback xmlns="">
          <p:pic>
            <p:nvPicPr>
              <p:cNvPr id="10" name="Ink 9">
                <a:extLst>
                  <a:ext uri="{FF2B5EF4-FFF2-40B4-BE49-F238E27FC236}">
                    <a16:creationId xmlns:a16="http://schemas.microsoft.com/office/drawing/2014/main" id="{D3606715-1AEF-4585-9B3E-81B5DA59983D}"/>
                  </a:ext>
                </a:extLst>
              </p:cNvPr>
              <p:cNvPicPr/>
              <p:nvPr/>
            </p:nvPicPr>
            <p:blipFill>
              <a:blip r:embed="rId9"/>
              <a:stretch>
                <a:fillRect/>
              </a:stretch>
            </p:blipFill>
            <p:spPr>
              <a:xfrm>
                <a:off x="739965" y="28591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8F10155-BE08-4DC1-956F-7949F8375F52}"/>
                  </a:ext>
                </a:extLst>
              </p14:cNvPr>
              <p14:cNvContentPartPr/>
              <p14:nvPr/>
            </p14:nvContentPartPr>
            <p14:xfrm>
              <a:off x="811605" y="2888347"/>
              <a:ext cx="360" cy="360"/>
            </p14:xfrm>
          </p:contentPart>
        </mc:Choice>
        <mc:Fallback xmlns="">
          <p:pic>
            <p:nvPicPr>
              <p:cNvPr id="11" name="Ink 10">
                <a:extLst>
                  <a:ext uri="{FF2B5EF4-FFF2-40B4-BE49-F238E27FC236}">
                    <a16:creationId xmlns:a16="http://schemas.microsoft.com/office/drawing/2014/main" id="{98F10155-BE08-4DC1-956F-7949F8375F52}"/>
                  </a:ext>
                </a:extLst>
              </p:cNvPr>
              <p:cNvPicPr/>
              <p:nvPr/>
            </p:nvPicPr>
            <p:blipFill>
              <a:blip r:embed="rId9"/>
              <a:stretch>
                <a:fillRect/>
              </a:stretch>
            </p:blipFill>
            <p:spPr>
              <a:xfrm>
                <a:off x="748605" y="282534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DDE24853-10D7-4406-B3FD-53D9A04AC49A}"/>
                  </a:ext>
                </a:extLst>
              </p14:cNvPr>
              <p14:cNvContentPartPr/>
              <p14:nvPr/>
            </p14:nvContentPartPr>
            <p14:xfrm>
              <a:off x="811605" y="2836867"/>
              <a:ext cx="360" cy="360"/>
            </p14:xfrm>
          </p:contentPart>
        </mc:Choice>
        <mc:Fallback xmlns="">
          <p:pic>
            <p:nvPicPr>
              <p:cNvPr id="12" name="Ink 11">
                <a:extLst>
                  <a:ext uri="{FF2B5EF4-FFF2-40B4-BE49-F238E27FC236}">
                    <a16:creationId xmlns:a16="http://schemas.microsoft.com/office/drawing/2014/main" id="{DDE24853-10D7-4406-B3FD-53D9A04AC49A}"/>
                  </a:ext>
                </a:extLst>
              </p:cNvPr>
              <p:cNvPicPr/>
              <p:nvPr/>
            </p:nvPicPr>
            <p:blipFill>
              <a:blip r:embed="rId9"/>
              <a:stretch>
                <a:fillRect/>
              </a:stretch>
            </p:blipFill>
            <p:spPr>
              <a:xfrm>
                <a:off x="748605" y="277386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68AE094-2A6E-4E47-868F-1566797DC484}"/>
                  </a:ext>
                </a:extLst>
              </p14:cNvPr>
              <p14:cNvContentPartPr/>
              <p14:nvPr/>
            </p14:nvContentPartPr>
            <p14:xfrm>
              <a:off x="810165" y="2784307"/>
              <a:ext cx="1800" cy="1800"/>
            </p14:xfrm>
          </p:contentPart>
        </mc:Choice>
        <mc:Fallback xmlns="">
          <p:pic>
            <p:nvPicPr>
              <p:cNvPr id="13" name="Ink 12">
                <a:extLst>
                  <a:ext uri="{FF2B5EF4-FFF2-40B4-BE49-F238E27FC236}">
                    <a16:creationId xmlns:a16="http://schemas.microsoft.com/office/drawing/2014/main" id="{768AE094-2A6E-4E47-868F-1566797DC484}"/>
                  </a:ext>
                </a:extLst>
              </p:cNvPr>
              <p:cNvPicPr/>
              <p:nvPr/>
            </p:nvPicPr>
            <p:blipFill>
              <a:blip r:embed="rId13"/>
              <a:stretch>
                <a:fillRect/>
              </a:stretch>
            </p:blipFill>
            <p:spPr>
              <a:xfrm>
                <a:off x="757665" y="2721307"/>
                <a:ext cx="106500" cy="127440"/>
              </a:xfrm>
              <a:prstGeom prst="rect">
                <a:avLst/>
              </a:prstGeom>
            </p:spPr>
          </p:pic>
        </mc:Fallback>
      </mc:AlternateContent>
    </p:spTree>
    <p:extLst>
      <p:ext uri="{BB962C8B-B14F-4D97-AF65-F5344CB8AC3E}">
        <p14:creationId xmlns:p14="http://schemas.microsoft.com/office/powerpoint/2010/main" val="262666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2EEC-6EC0-4EC2-BC41-389F995AB972}"/>
              </a:ext>
            </a:extLst>
          </p:cNvPr>
          <p:cNvSpPr>
            <a:spLocks noGrp="1"/>
          </p:cNvSpPr>
          <p:nvPr>
            <p:ph type="title"/>
          </p:nvPr>
        </p:nvSpPr>
        <p:spPr/>
        <p:txBody>
          <a:bodyPr/>
          <a:lstStyle/>
          <a:p>
            <a:r>
              <a:rPr lang="en-US" b="0" i="0" dirty="0">
                <a:solidFill>
                  <a:srgbClr val="000000"/>
                </a:solidFill>
                <a:effectLst/>
              </a:rPr>
              <a:t>Post-Walkthrough </a:t>
            </a:r>
            <a:r>
              <a:rPr lang="en-US" dirty="0">
                <a:solidFill>
                  <a:srgbClr val="000000"/>
                </a:solidFill>
              </a:rPr>
              <a:t>Reflection</a:t>
            </a:r>
            <a:endParaRPr lang="en-US" dirty="0"/>
          </a:p>
        </p:txBody>
      </p:sp>
      <p:sp>
        <p:nvSpPr>
          <p:cNvPr id="3" name="Text Placeholder 2">
            <a:extLst>
              <a:ext uri="{FF2B5EF4-FFF2-40B4-BE49-F238E27FC236}">
                <a16:creationId xmlns:a16="http://schemas.microsoft.com/office/drawing/2014/main" id="{F6436141-44D7-48A9-A1B9-C87DA36422A2}"/>
              </a:ext>
            </a:extLst>
          </p:cNvPr>
          <p:cNvSpPr>
            <a:spLocks noGrp="1"/>
          </p:cNvSpPr>
          <p:nvPr>
            <p:ph type="body" idx="1"/>
          </p:nvPr>
        </p:nvSpPr>
        <p:spPr>
          <a:xfrm>
            <a:off x="1405216" y="2515396"/>
            <a:ext cx="9743429" cy="3924118"/>
          </a:xfrm>
        </p:spPr>
        <p:txBody>
          <a:bodyPr>
            <a:normAutofit/>
          </a:bodyPr>
          <a:lstStyle/>
          <a:p>
            <a:r>
              <a:rPr lang="en-US" b="0" i="0" dirty="0">
                <a:solidFill>
                  <a:srgbClr val="000000"/>
                </a:solidFill>
                <a:effectLst/>
                <a:latin typeface="Times New Roman" panose="02020603050405020304" pitchFamily="18" charset="0"/>
              </a:rPr>
              <a:t>This guide provides reflection questions for the school leader, and questions to discuss with the teacher after the walkthrough. Additional questions may be added to guide a collaborative conversation with the teacher. Lastly, if needed, an action plan can be completed with the teacher.</a:t>
            </a:r>
            <a:endParaRPr lang="en-US" dirty="0"/>
          </a:p>
        </p:txBody>
      </p:sp>
      <p:sp>
        <p:nvSpPr>
          <p:cNvPr id="4" name="Slide Number Placeholder 3">
            <a:extLst>
              <a:ext uri="{FF2B5EF4-FFF2-40B4-BE49-F238E27FC236}">
                <a16:creationId xmlns:a16="http://schemas.microsoft.com/office/drawing/2014/main" id="{7359874A-B1C8-4A45-9000-24F7D46BD5B0}"/>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411211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B0F3-5E06-457D-B926-CA452708685A}"/>
              </a:ext>
            </a:extLst>
          </p:cNvPr>
          <p:cNvSpPr>
            <a:spLocks noGrp="1"/>
          </p:cNvSpPr>
          <p:nvPr>
            <p:ph type="title"/>
          </p:nvPr>
        </p:nvSpPr>
        <p:spPr>
          <a:xfrm>
            <a:off x="-2846664" y="623235"/>
            <a:ext cx="10972800" cy="972400"/>
          </a:xfrm>
        </p:spPr>
        <p:txBody>
          <a:bodyPr/>
          <a:lstStyle/>
          <a:p>
            <a:r>
              <a:rPr lang="en-US" dirty="0"/>
              <a:t>Post Walkthrough Reflection</a:t>
            </a:r>
          </a:p>
        </p:txBody>
      </p:sp>
      <p:sp>
        <p:nvSpPr>
          <p:cNvPr id="4" name="Slide Number Placeholder 3">
            <a:extLst>
              <a:ext uri="{FF2B5EF4-FFF2-40B4-BE49-F238E27FC236}">
                <a16:creationId xmlns:a16="http://schemas.microsoft.com/office/drawing/2014/main" id="{84BDA1F4-11A3-439D-894E-CE1A71229E94}"/>
              </a:ext>
            </a:extLst>
          </p:cNvPr>
          <p:cNvSpPr>
            <a:spLocks noGrp="1"/>
          </p:cNvSpPr>
          <p:nvPr>
            <p:ph type="sldNum" idx="12"/>
          </p:nvPr>
        </p:nvSpPr>
        <p:spPr/>
        <p:txBody>
          <a:bodyPr/>
          <a:lstStyle/>
          <a:p>
            <a:fld id="{00000000-1234-1234-1234-123412341234}" type="slidenum">
              <a:rPr lang="en-US" smtClean="0"/>
              <a:pPr/>
              <a:t>14</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DDF0606-A056-4166-824C-D9240770C836}"/>
                  </a:ext>
                </a:extLst>
              </p14:cNvPr>
              <p14:cNvContentPartPr/>
              <p14:nvPr/>
            </p14:nvContentPartPr>
            <p14:xfrm>
              <a:off x="5771200" y="1753147"/>
              <a:ext cx="360" cy="360"/>
            </p14:xfrm>
          </p:contentPart>
        </mc:Choice>
        <mc:Fallback xmlns="">
          <p:pic>
            <p:nvPicPr>
              <p:cNvPr id="5" name="Ink 4">
                <a:extLst>
                  <a:ext uri="{FF2B5EF4-FFF2-40B4-BE49-F238E27FC236}">
                    <a16:creationId xmlns:a16="http://schemas.microsoft.com/office/drawing/2014/main" id="{8DDF0606-A056-4166-824C-D9240770C836}"/>
                  </a:ext>
                </a:extLst>
              </p:cNvPr>
              <p:cNvPicPr/>
              <p:nvPr/>
            </p:nvPicPr>
            <p:blipFill>
              <a:blip r:embed="rId4"/>
              <a:stretch>
                <a:fillRect/>
              </a:stretch>
            </p:blipFill>
            <p:spPr>
              <a:xfrm>
                <a:off x="5708200" y="169014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319255E-981B-4242-A565-4744DB480627}"/>
                  </a:ext>
                </a:extLst>
              </p14:cNvPr>
              <p14:cNvContentPartPr/>
              <p14:nvPr/>
            </p14:nvContentPartPr>
            <p14:xfrm>
              <a:off x="4739440" y="3883627"/>
              <a:ext cx="360" cy="360"/>
            </p14:xfrm>
          </p:contentPart>
        </mc:Choice>
        <mc:Fallback xmlns="">
          <p:pic>
            <p:nvPicPr>
              <p:cNvPr id="6" name="Ink 5">
                <a:extLst>
                  <a:ext uri="{FF2B5EF4-FFF2-40B4-BE49-F238E27FC236}">
                    <a16:creationId xmlns:a16="http://schemas.microsoft.com/office/drawing/2014/main" id="{0319255E-981B-4242-A565-4744DB480627}"/>
                  </a:ext>
                </a:extLst>
              </p:cNvPr>
              <p:cNvPicPr/>
              <p:nvPr/>
            </p:nvPicPr>
            <p:blipFill>
              <a:blip r:embed="rId4"/>
              <a:stretch>
                <a:fillRect/>
              </a:stretch>
            </p:blipFill>
            <p:spPr>
              <a:xfrm>
                <a:off x="4676440" y="382062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55CA0EE-ED60-408B-964E-50C5792CC8E2}"/>
                  </a:ext>
                </a:extLst>
              </p14:cNvPr>
              <p14:cNvContentPartPr/>
              <p14:nvPr/>
            </p14:nvContentPartPr>
            <p14:xfrm>
              <a:off x="3766360" y="3162187"/>
              <a:ext cx="360" cy="360"/>
            </p14:xfrm>
          </p:contentPart>
        </mc:Choice>
        <mc:Fallback xmlns="">
          <p:pic>
            <p:nvPicPr>
              <p:cNvPr id="7" name="Ink 6">
                <a:extLst>
                  <a:ext uri="{FF2B5EF4-FFF2-40B4-BE49-F238E27FC236}">
                    <a16:creationId xmlns:a16="http://schemas.microsoft.com/office/drawing/2014/main" id="{055CA0EE-ED60-408B-964E-50C5792CC8E2}"/>
                  </a:ext>
                </a:extLst>
              </p:cNvPr>
              <p:cNvPicPr/>
              <p:nvPr/>
            </p:nvPicPr>
            <p:blipFill>
              <a:blip r:embed="rId4"/>
              <a:stretch>
                <a:fillRect/>
              </a:stretch>
            </p:blipFill>
            <p:spPr>
              <a:xfrm>
                <a:off x="3703360" y="30991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6A685F5-9838-4A12-BF73-EC8BA3B046C1}"/>
                  </a:ext>
                </a:extLst>
              </p14:cNvPr>
              <p14:cNvContentPartPr/>
              <p14:nvPr/>
            </p14:nvContentPartPr>
            <p14:xfrm>
              <a:off x="5687320" y="1481347"/>
              <a:ext cx="1800" cy="3600"/>
            </p14:xfrm>
          </p:contentPart>
        </mc:Choice>
        <mc:Fallback xmlns="">
          <p:pic>
            <p:nvPicPr>
              <p:cNvPr id="8" name="Ink 7">
                <a:extLst>
                  <a:ext uri="{FF2B5EF4-FFF2-40B4-BE49-F238E27FC236}">
                    <a16:creationId xmlns:a16="http://schemas.microsoft.com/office/drawing/2014/main" id="{C6A685F5-9838-4A12-BF73-EC8BA3B046C1}"/>
                  </a:ext>
                </a:extLst>
              </p:cNvPr>
              <p:cNvPicPr/>
              <p:nvPr/>
            </p:nvPicPr>
            <p:blipFill>
              <a:blip r:embed="rId8"/>
              <a:stretch>
                <a:fillRect/>
              </a:stretch>
            </p:blipFill>
            <p:spPr>
              <a:xfrm>
                <a:off x="5624320" y="1418347"/>
                <a:ext cx="127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8CB4D96-EF83-4178-AD19-F97598773628}"/>
                  </a:ext>
                </a:extLst>
              </p14:cNvPr>
              <p14:cNvContentPartPr/>
              <p14:nvPr/>
            </p14:nvContentPartPr>
            <p14:xfrm>
              <a:off x="3137440" y="3682387"/>
              <a:ext cx="360" cy="360"/>
            </p14:xfrm>
          </p:contentPart>
        </mc:Choice>
        <mc:Fallback xmlns="">
          <p:pic>
            <p:nvPicPr>
              <p:cNvPr id="9" name="Ink 8">
                <a:extLst>
                  <a:ext uri="{FF2B5EF4-FFF2-40B4-BE49-F238E27FC236}">
                    <a16:creationId xmlns:a16="http://schemas.microsoft.com/office/drawing/2014/main" id="{A8CB4D96-EF83-4178-AD19-F97598773628}"/>
                  </a:ext>
                </a:extLst>
              </p:cNvPr>
              <p:cNvPicPr/>
              <p:nvPr/>
            </p:nvPicPr>
            <p:blipFill>
              <a:blip r:embed="rId4"/>
              <a:stretch>
                <a:fillRect/>
              </a:stretch>
            </p:blipFill>
            <p:spPr>
              <a:xfrm>
                <a:off x="3074440" y="36193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D7F9CC1-88D0-4600-9A1D-915BDC364F02}"/>
                  </a:ext>
                </a:extLst>
              </p14:cNvPr>
              <p14:cNvContentPartPr/>
              <p14:nvPr/>
            </p14:nvContentPartPr>
            <p14:xfrm>
              <a:off x="4210960" y="1593667"/>
              <a:ext cx="360" cy="360"/>
            </p14:xfrm>
          </p:contentPart>
        </mc:Choice>
        <mc:Fallback xmlns="">
          <p:pic>
            <p:nvPicPr>
              <p:cNvPr id="10" name="Ink 9">
                <a:extLst>
                  <a:ext uri="{FF2B5EF4-FFF2-40B4-BE49-F238E27FC236}">
                    <a16:creationId xmlns:a16="http://schemas.microsoft.com/office/drawing/2014/main" id="{BD7F9CC1-88D0-4600-9A1D-915BDC364F02}"/>
                  </a:ext>
                </a:extLst>
              </p:cNvPr>
              <p:cNvPicPr/>
              <p:nvPr/>
            </p:nvPicPr>
            <p:blipFill>
              <a:blip r:embed="rId4"/>
              <a:stretch>
                <a:fillRect/>
              </a:stretch>
            </p:blipFill>
            <p:spPr>
              <a:xfrm>
                <a:off x="4147960" y="153066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0CAA7627-B6D0-4B0D-A977-02770944B555}"/>
                  </a:ext>
                </a:extLst>
              </p14:cNvPr>
              <p14:cNvContentPartPr/>
              <p14:nvPr/>
            </p14:nvContentPartPr>
            <p14:xfrm>
              <a:off x="3036640" y="2692387"/>
              <a:ext cx="360" cy="360"/>
            </p14:xfrm>
          </p:contentPart>
        </mc:Choice>
        <mc:Fallback xmlns="">
          <p:pic>
            <p:nvPicPr>
              <p:cNvPr id="11" name="Ink 10">
                <a:extLst>
                  <a:ext uri="{FF2B5EF4-FFF2-40B4-BE49-F238E27FC236}">
                    <a16:creationId xmlns:a16="http://schemas.microsoft.com/office/drawing/2014/main" id="{0CAA7627-B6D0-4B0D-A977-02770944B555}"/>
                  </a:ext>
                </a:extLst>
              </p:cNvPr>
              <p:cNvPicPr/>
              <p:nvPr/>
            </p:nvPicPr>
            <p:blipFill>
              <a:blip r:embed="rId4"/>
              <a:stretch>
                <a:fillRect/>
              </a:stretch>
            </p:blipFill>
            <p:spPr>
              <a:xfrm>
                <a:off x="2973640" y="26293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30CFC86-855F-4730-8666-352E391CD801}"/>
                  </a:ext>
                </a:extLst>
              </p14:cNvPr>
              <p14:cNvContentPartPr/>
              <p14:nvPr/>
            </p14:nvContentPartPr>
            <p14:xfrm>
              <a:off x="661720" y="2064187"/>
              <a:ext cx="4325760" cy="730440"/>
            </p14:xfrm>
          </p:contentPart>
        </mc:Choice>
        <mc:Fallback xmlns="">
          <p:pic>
            <p:nvPicPr>
              <p:cNvPr id="12" name="Ink 11">
                <a:extLst>
                  <a:ext uri="{FF2B5EF4-FFF2-40B4-BE49-F238E27FC236}">
                    <a16:creationId xmlns:a16="http://schemas.microsoft.com/office/drawing/2014/main" id="{A30CFC86-855F-4730-8666-352E391CD801}"/>
                  </a:ext>
                </a:extLst>
              </p:cNvPr>
              <p:cNvPicPr/>
              <p:nvPr/>
            </p:nvPicPr>
            <p:blipFill>
              <a:blip r:embed="rId13"/>
              <a:stretch>
                <a:fillRect/>
              </a:stretch>
            </p:blipFill>
            <p:spPr>
              <a:xfrm>
                <a:off x="598720" y="2001187"/>
                <a:ext cx="4451400" cy="856080"/>
              </a:xfrm>
              <a:prstGeom prst="rect">
                <a:avLst/>
              </a:prstGeom>
            </p:spPr>
          </p:pic>
        </mc:Fallback>
      </mc:AlternateContent>
      <p:pic>
        <p:nvPicPr>
          <p:cNvPr id="13" name="Picture 12">
            <a:extLst>
              <a:ext uri="{FF2B5EF4-FFF2-40B4-BE49-F238E27FC236}">
                <a16:creationId xmlns:a16="http://schemas.microsoft.com/office/drawing/2014/main" id="{45763D12-52E2-4001-9B4C-2A1C404277C0}"/>
              </a:ext>
            </a:extLst>
          </p:cNvPr>
          <p:cNvPicPr>
            <a:picLocks noChangeAspect="1"/>
          </p:cNvPicPr>
          <p:nvPr/>
        </p:nvPicPr>
        <p:blipFill>
          <a:blip r:embed="rId14"/>
          <a:stretch>
            <a:fillRect/>
          </a:stretch>
        </p:blipFill>
        <p:spPr>
          <a:xfrm>
            <a:off x="327461" y="2342319"/>
            <a:ext cx="11537077" cy="3305567"/>
          </a:xfrm>
          <a:prstGeom prst="rect">
            <a:avLst/>
          </a:prstGeom>
          <a:ln w="571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4915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DEA8-5A6E-488B-8273-618D6F94B085}"/>
              </a:ext>
            </a:extLst>
          </p:cNvPr>
          <p:cNvSpPr>
            <a:spLocks noGrp="1"/>
          </p:cNvSpPr>
          <p:nvPr>
            <p:ph type="title"/>
          </p:nvPr>
        </p:nvSpPr>
        <p:spPr>
          <a:xfrm>
            <a:off x="-2670495" y="577666"/>
            <a:ext cx="10972800" cy="972400"/>
          </a:xfrm>
        </p:spPr>
        <p:txBody>
          <a:bodyPr/>
          <a:lstStyle/>
          <a:p>
            <a:r>
              <a:rPr lang="en-US"/>
              <a:t>Reflection and Action Planning </a:t>
            </a:r>
          </a:p>
        </p:txBody>
      </p:sp>
      <p:sp>
        <p:nvSpPr>
          <p:cNvPr id="4" name="Slide Number Placeholder 3">
            <a:extLst>
              <a:ext uri="{FF2B5EF4-FFF2-40B4-BE49-F238E27FC236}">
                <a16:creationId xmlns:a16="http://schemas.microsoft.com/office/drawing/2014/main" id="{753F2E6F-CA5A-402F-B7EE-3BF8FF908970}"/>
              </a:ext>
            </a:extLst>
          </p:cNvPr>
          <p:cNvSpPr>
            <a:spLocks noGrp="1"/>
          </p:cNvSpPr>
          <p:nvPr>
            <p:ph type="sldNum" idx="12"/>
          </p:nvPr>
        </p:nvSpPr>
        <p:spPr/>
        <p:txBody>
          <a:bodyPr/>
          <a:lstStyle/>
          <a:p>
            <a:fld id="{00000000-1234-1234-1234-123412341234}" type="slidenum">
              <a:rPr lang="en-US" smtClean="0"/>
              <a:pPr/>
              <a:t>15</a:t>
            </a:fld>
            <a:endParaRPr lang="en-US"/>
          </a:p>
        </p:txBody>
      </p:sp>
      <p:pic>
        <p:nvPicPr>
          <p:cNvPr id="6" name="Picture 5">
            <a:extLst>
              <a:ext uri="{FF2B5EF4-FFF2-40B4-BE49-F238E27FC236}">
                <a16:creationId xmlns:a16="http://schemas.microsoft.com/office/drawing/2014/main" id="{D48B46BD-98E5-4C5F-8259-EB792D6EEF5E}"/>
              </a:ext>
            </a:extLst>
          </p:cNvPr>
          <p:cNvPicPr>
            <a:picLocks noChangeAspect="1"/>
          </p:cNvPicPr>
          <p:nvPr/>
        </p:nvPicPr>
        <p:blipFill>
          <a:blip r:embed="rId3"/>
          <a:stretch>
            <a:fillRect/>
          </a:stretch>
        </p:blipFill>
        <p:spPr>
          <a:xfrm>
            <a:off x="398381" y="2233246"/>
            <a:ext cx="11395238" cy="3251541"/>
          </a:xfrm>
          <a:prstGeom prst="rect">
            <a:avLst/>
          </a:prstGeom>
          <a:ln w="571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8757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79E-893D-44B6-AF0D-24E2BE437805}"/>
              </a:ext>
            </a:extLst>
          </p:cNvPr>
          <p:cNvSpPr>
            <a:spLocks noGrp="1"/>
          </p:cNvSpPr>
          <p:nvPr>
            <p:ph type="title"/>
          </p:nvPr>
        </p:nvSpPr>
        <p:spPr/>
        <p:txBody>
          <a:bodyPr/>
          <a:lstStyle/>
          <a:p>
            <a:r>
              <a:rPr lang="en-US" b="0" i="0" dirty="0">
                <a:solidFill>
                  <a:srgbClr val="000000"/>
                </a:solidFill>
                <a:effectLst/>
                <a:latin typeface="Times New Roman" panose="02020603050405020304" pitchFamily="18" charset="0"/>
              </a:rPr>
              <a:t>Checklists</a:t>
            </a:r>
            <a:endParaRPr lang="en-US" dirty="0"/>
          </a:p>
        </p:txBody>
      </p:sp>
      <p:sp>
        <p:nvSpPr>
          <p:cNvPr id="3" name="Text Placeholder 2">
            <a:extLst>
              <a:ext uri="{FF2B5EF4-FFF2-40B4-BE49-F238E27FC236}">
                <a16:creationId xmlns:a16="http://schemas.microsoft.com/office/drawing/2014/main" id="{AFE575F8-C980-426C-97C9-01487E1F0AD9}"/>
              </a:ext>
            </a:extLst>
          </p:cNvPr>
          <p:cNvSpPr>
            <a:spLocks noGrp="1"/>
          </p:cNvSpPr>
          <p:nvPr>
            <p:ph type="body" idx="1"/>
          </p:nvPr>
        </p:nvSpPr>
        <p:spPr>
          <a:xfrm>
            <a:off x="504092" y="1992922"/>
            <a:ext cx="11078308" cy="4363429"/>
          </a:xfrm>
        </p:spPr>
        <p:txBody>
          <a:bodyPr>
            <a:normAutofit lnSpcReduction="10000"/>
          </a:bodyPr>
          <a:lstStyle/>
          <a:p>
            <a:pPr marL="443865" indent="-342900"/>
            <a:r>
              <a:rPr lang="en-US" b="0" i="0" dirty="0">
                <a:solidFill>
                  <a:srgbClr val="000000"/>
                </a:solidFill>
                <a:effectLst/>
                <a:latin typeface="Times New Roman"/>
              </a:rPr>
              <a:t>The grade-specific checklists for grades K-5 contain sections that focus on each B.E.S.T. literacy strand (i.e., Foundations, Reading, Communication, and Vocabulary) and the benchmarks. </a:t>
            </a:r>
          </a:p>
          <a:p>
            <a:pPr marL="443865" indent="-342900"/>
            <a:r>
              <a:rPr lang="en-US" b="0" i="0" dirty="0">
                <a:solidFill>
                  <a:srgbClr val="000000"/>
                </a:solidFill>
                <a:effectLst/>
                <a:latin typeface="Times New Roman"/>
              </a:rPr>
              <a:t>The school leader should use the appropriate grade level and section to take notes regarding instruction and student learning during the walkthrough. </a:t>
            </a:r>
          </a:p>
          <a:p>
            <a:pPr marL="443865" indent="-342900"/>
            <a:r>
              <a:rPr lang="en-US" dirty="0">
                <a:solidFill>
                  <a:srgbClr val="000000"/>
                </a:solidFill>
                <a:latin typeface="Times New Roman"/>
              </a:rPr>
              <a:t>The </a:t>
            </a:r>
            <a:r>
              <a:rPr lang="en-US" b="0" i="0" dirty="0">
                <a:solidFill>
                  <a:srgbClr val="000000"/>
                </a:solidFill>
                <a:effectLst/>
                <a:latin typeface="Times New Roman"/>
              </a:rPr>
              <a:t>school leader may indicate if they see </a:t>
            </a:r>
            <a:r>
              <a:rPr lang="en-US" dirty="0">
                <a:solidFill>
                  <a:srgbClr val="000000"/>
                </a:solidFill>
                <a:latin typeface="Times New Roman"/>
              </a:rPr>
              <a:t>effective or ineffective </a:t>
            </a:r>
            <a:r>
              <a:rPr lang="en-US" b="0" i="0" dirty="0">
                <a:solidFill>
                  <a:srgbClr val="000000"/>
                </a:solidFill>
                <a:effectLst/>
                <a:latin typeface="Times New Roman"/>
              </a:rPr>
              <a:t>explicit instruction, systematic instruction, differentiation, scaffolding, and corrective feedback provided by the teacher. As an alternative, the school leader may choose to </a:t>
            </a:r>
            <a:r>
              <a:rPr lang="en-US" dirty="0">
                <a:solidFill>
                  <a:srgbClr val="000000"/>
                </a:solidFill>
                <a:latin typeface="Times New Roman"/>
              </a:rPr>
              <a:t>leave this column blank and use it to reflect with the teacher regarding instruction</a:t>
            </a:r>
          </a:p>
          <a:p>
            <a:pPr marL="443865" indent="-342900"/>
            <a:r>
              <a:rPr lang="en-US" dirty="0">
                <a:solidFill>
                  <a:srgbClr val="000000"/>
                </a:solidFill>
                <a:latin typeface="Times New Roman"/>
              </a:rPr>
              <a:t>The school leader may also </a:t>
            </a:r>
            <a:r>
              <a:rPr lang="en-US" b="0" i="0" dirty="0">
                <a:solidFill>
                  <a:srgbClr val="000000"/>
                </a:solidFill>
                <a:effectLst/>
                <a:latin typeface="Times New Roman"/>
              </a:rPr>
              <a:t>indicate the level of student cognitive engagement in their learning.</a:t>
            </a:r>
            <a:endParaRPr lang="en-US" dirty="0">
              <a:latin typeface="Times New Roman"/>
            </a:endParaRPr>
          </a:p>
        </p:txBody>
      </p:sp>
      <p:sp>
        <p:nvSpPr>
          <p:cNvPr id="4" name="Slide Number Placeholder 3">
            <a:extLst>
              <a:ext uri="{FF2B5EF4-FFF2-40B4-BE49-F238E27FC236}">
                <a16:creationId xmlns:a16="http://schemas.microsoft.com/office/drawing/2014/main" id="{E30B73CC-B294-4F85-875F-A295D6F895AF}"/>
              </a:ext>
            </a:extLst>
          </p:cNvPr>
          <p:cNvSpPr>
            <a:spLocks noGrp="1"/>
          </p:cNvSpPr>
          <p:nvPr>
            <p:ph type="sldNum" idx="12"/>
          </p:nvPr>
        </p:nvSpPr>
        <p:spPr/>
        <p:txBody>
          <a:bodyPr/>
          <a:lstStyle/>
          <a:p>
            <a:fld id="{00000000-1234-1234-1234-123412341234}" type="slidenum">
              <a:rPr lang="en-US" smtClean="0"/>
              <a:pPr/>
              <a:t>16</a:t>
            </a:fld>
            <a:endParaRPr lang="en-US"/>
          </a:p>
        </p:txBody>
      </p:sp>
    </p:spTree>
    <p:extLst>
      <p:ext uri="{BB962C8B-B14F-4D97-AF65-F5344CB8AC3E}">
        <p14:creationId xmlns:p14="http://schemas.microsoft.com/office/powerpoint/2010/main" val="188617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F9237-BE28-D057-EB36-648ABC3AAB98}"/>
              </a:ext>
            </a:extLst>
          </p:cNvPr>
          <p:cNvSpPr>
            <a:spLocks noGrp="1"/>
          </p:cNvSpPr>
          <p:nvPr>
            <p:ph type="sldNum" idx="12"/>
          </p:nvPr>
        </p:nvSpPr>
        <p:spPr/>
        <p:txBody>
          <a:bodyPr/>
          <a:lstStyle/>
          <a:p>
            <a:fld id="{00000000-1234-1234-1234-123412341234}" type="slidenum">
              <a:rPr lang="en-US" smtClean="0"/>
              <a:pPr/>
              <a:t>17</a:t>
            </a:fld>
            <a:endParaRPr lang="en-US"/>
          </a:p>
        </p:txBody>
      </p:sp>
      <p:pic>
        <p:nvPicPr>
          <p:cNvPr id="6" name="Picture 5">
            <a:extLst>
              <a:ext uri="{FF2B5EF4-FFF2-40B4-BE49-F238E27FC236}">
                <a16:creationId xmlns:a16="http://schemas.microsoft.com/office/drawing/2014/main" id="{79BBBDAE-3323-21CA-1DD7-7BDE8DA7501D}"/>
              </a:ext>
            </a:extLst>
          </p:cNvPr>
          <p:cNvPicPr>
            <a:picLocks noChangeAspect="1"/>
          </p:cNvPicPr>
          <p:nvPr/>
        </p:nvPicPr>
        <p:blipFill>
          <a:blip r:embed="rId3"/>
          <a:stretch>
            <a:fillRect/>
          </a:stretch>
        </p:blipFill>
        <p:spPr>
          <a:xfrm>
            <a:off x="2000729" y="1059306"/>
            <a:ext cx="8190542" cy="5662246"/>
          </a:xfrm>
          <a:prstGeom prst="rect">
            <a:avLst/>
          </a:prstGeom>
          <a:ln w="57150">
            <a:noFill/>
          </a:ln>
        </p:spPr>
      </p:pic>
    </p:spTree>
    <p:extLst>
      <p:ext uri="{BB962C8B-B14F-4D97-AF65-F5344CB8AC3E}">
        <p14:creationId xmlns:p14="http://schemas.microsoft.com/office/powerpoint/2010/main" val="211933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7F3D-C94F-48CE-A0FE-5825C3CFEDD8}"/>
              </a:ext>
            </a:extLst>
          </p:cNvPr>
          <p:cNvSpPr>
            <a:spLocks noGrp="1"/>
          </p:cNvSpPr>
          <p:nvPr>
            <p:ph type="title"/>
          </p:nvPr>
        </p:nvSpPr>
        <p:spPr>
          <a:xfrm>
            <a:off x="832338" y="867508"/>
            <a:ext cx="10750062" cy="750277"/>
          </a:xfrm>
        </p:spPr>
        <p:txBody>
          <a:bodyPr/>
          <a:lstStyle/>
          <a:p>
            <a:r>
              <a:rPr lang="en-US" dirty="0"/>
              <a:t>Example of the First Grade Checklist</a:t>
            </a:r>
          </a:p>
        </p:txBody>
      </p:sp>
      <p:sp>
        <p:nvSpPr>
          <p:cNvPr id="4" name="Slide Number Placeholder 3">
            <a:extLst>
              <a:ext uri="{FF2B5EF4-FFF2-40B4-BE49-F238E27FC236}">
                <a16:creationId xmlns:a16="http://schemas.microsoft.com/office/drawing/2014/main" id="{DCBE7A2E-4F8D-11B2-52E7-4D1F02FEB38F}"/>
              </a:ext>
            </a:extLst>
          </p:cNvPr>
          <p:cNvSpPr>
            <a:spLocks noGrp="1"/>
          </p:cNvSpPr>
          <p:nvPr>
            <p:ph type="sldNum" idx="12"/>
          </p:nvPr>
        </p:nvSpPr>
        <p:spPr/>
        <p:txBody>
          <a:bodyPr/>
          <a:lstStyle/>
          <a:p>
            <a:fld id="{00000000-1234-1234-1234-123412341234}" type="slidenum">
              <a:rPr lang="en-US" smtClean="0"/>
              <a:pPr/>
              <a:t>18</a:t>
            </a:fld>
            <a:endParaRPr lang="en-US"/>
          </a:p>
        </p:txBody>
      </p:sp>
      <p:pic>
        <p:nvPicPr>
          <p:cNvPr id="6" name="Picture 5">
            <a:extLst>
              <a:ext uri="{FF2B5EF4-FFF2-40B4-BE49-F238E27FC236}">
                <a16:creationId xmlns:a16="http://schemas.microsoft.com/office/drawing/2014/main" id="{4F9EA378-EAB3-F4BC-2608-F545FE99689C}"/>
              </a:ext>
            </a:extLst>
          </p:cNvPr>
          <p:cNvPicPr>
            <a:picLocks noChangeAspect="1"/>
          </p:cNvPicPr>
          <p:nvPr/>
        </p:nvPicPr>
        <p:blipFill>
          <a:blip r:embed="rId3"/>
          <a:stretch>
            <a:fillRect/>
          </a:stretch>
        </p:blipFill>
        <p:spPr>
          <a:xfrm>
            <a:off x="2039815" y="1617785"/>
            <a:ext cx="8112369" cy="5020561"/>
          </a:xfrm>
          <a:prstGeom prst="rect">
            <a:avLst/>
          </a:prstGeom>
          <a:ln w="57150">
            <a:noFill/>
          </a:ln>
        </p:spPr>
      </p:pic>
    </p:spTree>
    <p:extLst>
      <p:ext uri="{BB962C8B-B14F-4D97-AF65-F5344CB8AC3E}">
        <p14:creationId xmlns:p14="http://schemas.microsoft.com/office/powerpoint/2010/main" val="224410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6FE3-D29E-4DBB-87E1-C75F7DE09F10}"/>
              </a:ext>
            </a:extLst>
          </p:cNvPr>
          <p:cNvSpPr>
            <a:spLocks noGrp="1"/>
          </p:cNvSpPr>
          <p:nvPr>
            <p:ph type="title"/>
          </p:nvPr>
        </p:nvSpPr>
        <p:spPr/>
        <p:txBody>
          <a:bodyPr/>
          <a:lstStyle/>
          <a:p>
            <a:r>
              <a:rPr lang="en-US"/>
              <a:t>Practice Using the Tool </a:t>
            </a:r>
          </a:p>
        </p:txBody>
      </p:sp>
      <p:sp>
        <p:nvSpPr>
          <p:cNvPr id="3" name="Text Placeholder 2">
            <a:extLst>
              <a:ext uri="{FF2B5EF4-FFF2-40B4-BE49-F238E27FC236}">
                <a16:creationId xmlns:a16="http://schemas.microsoft.com/office/drawing/2014/main" id="{624A5D90-9959-465F-A4E7-2DEB68D5365F}"/>
              </a:ext>
            </a:extLst>
          </p:cNvPr>
          <p:cNvSpPr>
            <a:spLocks noGrp="1"/>
          </p:cNvSpPr>
          <p:nvPr>
            <p:ph type="body" idx="1"/>
          </p:nvPr>
        </p:nvSpPr>
        <p:spPr>
          <a:xfrm>
            <a:off x="531159" y="1943897"/>
            <a:ext cx="10972800" cy="3700000"/>
          </a:xfrm>
        </p:spPr>
        <p:txBody>
          <a:bodyPr>
            <a:normAutofit/>
          </a:bodyPr>
          <a:lstStyle/>
          <a:p>
            <a:pPr marL="101600" indent="0">
              <a:buNone/>
            </a:pPr>
            <a:endParaRPr lang="en-US" dirty="0">
              <a:solidFill>
                <a:srgbClr val="FF0000"/>
              </a:solidFill>
            </a:endParaRPr>
          </a:p>
          <a:p>
            <a:pPr marL="608965" indent="-507365"/>
            <a:endParaRPr lang="en-US" dirty="0">
              <a:solidFill>
                <a:srgbClr val="FF0000"/>
              </a:solidFill>
            </a:endParaRPr>
          </a:p>
          <a:p>
            <a:pPr marL="608965" indent="-507365"/>
            <a:endParaRPr lang="en-US" dirty="0">
              <a:solidFill>
                <a:srgbClr val="FF0000"/>
              </a:solidFill>
            </a:endParaRPr>
          </a:p>
        </p:txBody>
      </p:sp>
      <p:sp>
        <p:nvSpPr>
          <p:cNvPr id="4" name="Slide Number Placeholder 3">
            <a:extLst>
              <a:ext uri="{FF2B5EF4-FFF2-40B4-BE49-F238E27FC236}">
                <a16:creationId xmlns:a16="http://schemas.microsoft.com/office/drawing/2014/main" id="{D5D6100A-070E-43B3-985A-656EE828D9D2}"/>
              </a:ext>
            </a:extLst>
          </p:cNvPr>
          <p:cNvSpPr>
            <a:spLocks noGrp="1"/>
          </p:cNvSpPr>
          <p:nvPr>
            <p:ph type="sldNum" idx="12"/>
          </p:nvPr>
        </p:nvSpPr>
        <p:spPr/>
        <p:txBody>
          <a:bodyPr/>
          <a:lstStyle/>
          <a:p>
            <a:fld id="{00000000-1234-1234-1234-123412341234}" type="slidenum">
              <a:rPr lang="en-US" smtClean="0"/>
              <a:pPr/>
              <a:t>19</a:t>
            </a:fld>
            <a:endParaRPr lang="en-US"/>
          </a:p>
        </p:txBody>
      </p:sp>
      <p:pic>
        <p:nvPicPr>
          <p:cNvPr id="7" name="Picture 6">
            <a:hlinkClick r:id="rId3"/>
            <a:extLst>
              <a:ext uri="{FF2B5EF4-FFF2-40B4-BE49-F238E27FC236}">
                <a16:creationId xmlns:a16="http://schemas.microsoft.com/office/drawing/2014/main" id="{2AD3BDC5-BEDC-0835-4441-DFB10042EE1D}"/>
              </a:ext>
            </a:extLst>
          </p:cNvPr>
          <p:cNvPicPr>
            <a:picLocks noChangeAspect="1"/>
          </p:cNvPicPr>
          <p:nvPr/>
        </p:nvPicPr>
        <p:blipFill>
          <a:blip r:embed="rId4"/>
          <a:stretch>
            <a:fillRect/>
          </a:stretch>
        </p:blipFill>
        <p:spPr>
          <a:xfrm>
            <a:off x="2082764" y="2137296"/>
            <a:ext cx="7869589" cy="3599453"/>
          </a:xfrm>
          <a:prstGeom prst="rect">
            <a:avLst/>
          </a:prstGeom>
        </p:spPr>
      </p:pic>
      <p:sp>
        <p:nvSpPr>
          <p:cNvPr id="5" name="TextBox 4">
            <a:extLst>
              <a:ext uri="{FF2B5EF4-FFF2-40B4-BE49-F238E27FC236}">
                <a16:creationId xmlns:a16="http://schemas.microsoft.com/office/drawing/2014/main" id="{8624760C-B3E1-AEAC-0924-A899C31D74C4}"/>
              </a:ext>
            </a:extLst>
          </p:cNvPr>
          <p:cNvSpPr txBox="1"/>
          <p:nvPr/>
        </p:nvSpPr>
        <p:spPr>
          <a:xfrm>
            <a:off x="3739662" y="6142892"/>
            <a:ext cx="5322276" cy="369332"/>
          </a:xfrm>
          <a:prstGeom prst="rect">
            <a:avLst/>
          </a:prstGeom>
          <a:noFill/>
        </p:spPr>
        <p:txBody>
          <a:bodyPr wrap="square" rtlCol="0">
            <a:spAutoFit/>
          </a:bodyPr>
          <a:lstStyle/>
          <a:p>
            <a:r>
              <a:rPr lang="en-US" dirty="0">
                <a:hlinkClick r:id="rId3"/>
              </a:rPr>
              <a:t>Decoding, Writing, and Recognizing Words</a:t>
            </a:r>
            <a:endParaRPr lang="en-US" dirty="0"/>
          </a:p>
        </p:txBody>
      </p:sp>
    </p:spTree>
    <p:extLst>
      <p:ext uri="{BB962C8B-B14F-4D97-AF65-F5344CB8AC3E}">
        <p14:creationId xmlns:p14="http://schemas.microsoft.com/office/powerpoint/2010/main" val="167099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F282-7355-4B68-BC3B-49CA71C1A714}"/>
              </a:ext>
            </a:extLst>
          </p:cNvPr>
          <p:cNvSpPr>
            <a:spLocks noGrp="1"/>
          </p:cNvSpPr>
          <p:nvPr>
            <p:ph type="title"/>
          </p:nvPr>
        </p:nvSpPr>
        <p:spPr/>
        <p:txBody>
          <a:bodyPr>
            <a:normAutofit fontScale="90000"/>
          </a:bodyPr>
          <a:lstStyle/>
          <a:p>
            <a:pPr marL="0" marR="0" lvl="0" indent="0" defTabSz="1219261" rtl="0" eaLnBrk="1" fontAlgn="auto" latinLnBrk="0" hangingPunct="1">
              <a:lnSpc>
                <a:spcPct val="100000"/>
              </a:lnSpc>
              <a:spcBef>
                <a:spcPts val="0"/>
              </a:spcBef>
              <a:spcAft>
                <a:spcPts val="0"/>
              </a:spcAft>
              <a:tabLst/>
              <a:defRPr/>
            </a:pPr>
            <a:r>
              <a:rPr kumimoji="0" lang="en-US" sz="6400" b="1" i="0" u="none" strike="noStrike" kern="1200" cap="none" spc="0" normalizeH="0" baseline="0" noProof="0">
                <a:ln>
                  <a:noFill/>
                </a:ln>
                <a:solidFill>
                  <a:prstClr val="black"/>
                </a:solidFill>
                <a:effectLst/>
                <a:uLnTx/>
                <a:uFillTx/>
                <a:latin typeface="Calibri"/>
                <a:ea typeface="Calibri"/>
                <a:cs typeface="Calibri"/>
              </a:rPr>
              <a:t>Session Goals</a:t>
            </a:r>
            <a:br>
              <a:rPr kumimoji="0" lang="en-US" sz="6400" b="1" i="0" u="none" strike="noStrike" kern="1200" cap="none" spc="0" normalizeH="0" baseline="0" noProof="0">
                <a:ln>
                  <a:noFill/>
                </a:ln>
                <a:solidFill>
                  <a:prstClr val="black"/>
                </a:solidFill>
                <a:effectLst/>
                <a:uLnTx/>
                <a:uFillTx/>
                <a:latin typeface="Calibri"/>
                <a:ea typeface="Calibri"/>
                <a:cs typeface="Calibri"/>
              </a:rPr>
            </a:br>
            <a:endParaRPr lang="en-US"/>
          </a:p>
        </p:txBody>
      </p:sp>
      <p:sp>
        <p:nvSpPr>
          <p:cNvPr id="4" name="Slide Number Placeholder 3">
            <a:extLst>
              <a:ext uri="{FF2B5EF4-FFF2-40B4-BE49-F238E27FC236}">
                <a16:creationId xmlns:a16="http://schemas.microsoft.com/office/drawing/2014/main" id="{9DFE706A-8175-4218-BBE9-384FD5F0CDEE}"/>
              </a:ext>
            </a:extLst>
          </p:cNvPr>
          <p:cNvSpPr>
            <a:spLocks noGrp="1"/>
          </p:cNvSpPr>
          <p:nvPr>
            <p:ph type="sldNum" idx="12"/>
          </p:nvPr>
        </p:nvSpPr>
        <p:spPr/>
        <p:txBody>
          <a:bodyPr/>
          <a:lstStyle/>
          <a:p>
            <a:fld id="{00000000-1234-1234-1234-123412341234}" type="slidenum">
              <a:rPr lang="en-US" smtClean="0"/>
              <a:pPr/>
              <a:t>2</a:t>
            </a:fld>
            <a:endParaRPr lang="en-US"/>
          </a:p>
        </p:txBody>
      </p:sp>
      <p:graphicFrame>
        <p:nvGraphicFramePr>
          <p:cNvPr id="6" name="Text Placeholder 2">
            <a:extLst>
              <a:ext uri="{FF2B5EF4-FFF2-40B4-BE49-F238E27FC236}">
                <a16:creationId xmlns:a16="http://schemas.microsoft.com/office/drawing/2014/main" id="{69FFAFF0-2046-C2D4-245D-18F9C44880BB}"/>
              </a:ext>
            </a:extLst>
          </p:cNvPr>
          <p:cNvGraphicFramePr/>
          <p:nvPr>
            <p:extLst>
              <p:ext uri="{D42A27DB-BD31-4B8C-83A1-F6EECF244321}">
                <p14:modId xmlns:p14="http://schemas.microsoft.com/office/powerpoint/2010/main" val="919206135"/>
              </p:ext>
            </p:extLst>
          </p:nvPr>
        </p:nvGraphicFramePr>
        <p:xfrm>
          <a:off x="609600" y="2347309"/>
          <a:ext cx="10972800" cy="3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34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09BFDC-24AD-426B-974F-785B081F48FC}"/>
              </a:ext>
            </a:extLst>
          </p:cNvPr>
          <p:cNvSpPr>
            <a:spLocks noGrp="1"/>
          </p:cNvSpPr>
          <p:nvPr>
            <p:ph type="sldNum" idx="12"/>
          </p:nvPr>
        </p:nvSpPr>
        <p:spPr/>
        <p:txBody>
          <a:bodyPr/>
          <a:lstStyle/>
          <a:p>
            <a:fld id="{00000000-1234-1234-1234-123412341234}" type="slidenum">
              <a:rPr lang="en-US" smtClean="0"/>
              <a:pPr/>
              <a:t>20</a:t>
            </a:fld>
            <a:endParaRPr lang="en-US"/>
          </a:p>
        </p:txBody>
      </p:sp>
      <p:pic>
        <p:nvPicPr>
          <p:cNvPr id="3" name="Picture 4">
            <a:extLst>
              <a:ext uri="{FF2B5EF4-FFF2-40B4-BE49-F238E27FC236}">
                <a16:creationId xmlns:a16="http://schemas.microsoft.com/office/drawing/2014/main" id="{C622A185-BC67-970E-F631-A91612EF5E6E}"/>
              </a:ext>
            </a:extLst>
          </p:cNvPr>
          <p:cNvPicPr>
            <a:picLocks noChangeAspect="1"/>
          </p:cNvPicPr>
          <p:nvPr/>
        </p:nvPicPr>
        <p:blipFill>
          <a:blip r:embed="rId3"/>
          <a:stretch>
            <a:fillRect/>
          </a:stretch>
        </p:blipFill>
        <p:spPr>
          <a:xfrm>
            <a:off x="1242645" y="1137138"/>
            <a:ext cx="9990129" cy="5519759"/>
          </a:xfrm>
          <a:prstGeom prst="rect">
            <a:avLst/>
          </a:prstGeom>
        </p:spPr>
      </p:pic>
    </p:spTree>
    <p:extLst>
      <p:ext uri="{BB962C8B-B14F-4D97-AF65-F5344CB8AC3E}">
        <p14:creationId xmlns:p14="http://schemas.microsoft.com/office/powerpoint/2010/main" val="138848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ED44D1-943A-041F-383D-1AC2139E1B71}"/>
              </a:ext>
            </a:extLst>
          </p:cNvPr>
          <p:cNvSpPr>
            <a:spLocks noGrp="1"/>
          </p:cNvSpPr>
          <p:nvPr>
            <p:ph type="sldNum" idx="12"/>
          </p:nvPr>
        </p:nvSpPr>
        <p:spPr/>
        <p:txBody>
          <a:bodyPr/>
          <a:lstStyle/>
          <a:p>
            <a:fld id="{00000000-1234-1234-1234-123412341234}" type="slidenum">
              <a:rPr lang="en-US" smtClean="0"/>
              <a:pPr/>
              <a:t>21</a:t>
            </a:fld>
            <a:endParaRPr lang="en-US"/>
          </a:p>
        </p:txBody>
      </p:sp>
      <p:pic>
        <p:nvPicPr>
          <p:cNvPr id="5" name="Picture 5" descr="Table&#10;&#10;Description automatically generated">
            <a:extLst>
              <a:ext uri="{FF2B5EF4-FFF2-40B4-BE49-F238E27FC236}">
                <a16:creationId xmlns:a16="http://schemas.microsoft.com/office/drawing/2014/main" id="{BB5E10B1-C640-97B4-EDAC-ED87012E927E}"/>
              </a:ext>
            </a:extLst>
          </p:cNvPr>
          <p:cNvPicPr>
            <a:picLocks noChangeAspect="1"/>
          </p:cNvPicPr>
          <p:nvPr/>
        </p:nvPicPr>
        <p:blipFill>
          <a:blip r:embed="rId3"/>
          <a:stretch>
            <a:fillRect/>
          </a:stretch>
        </p:blipFill>
        <p:spPr>
          <a:xfrm>
            <a:off x="937846" y="1180301"/>
            <a:ext cx="9919677" cy="5357091"/>
          </a:xfrm>
          <a:prstGeom prst="rect">
            <a:avLst/>
          </a:prstGeom>
        </p:spPr>
      </p:pic>
    </p:spTree>
    <p:extLst>
      <p:ext uri="{BB962C8B-B14F-4D97-AF65-F5344CB8AC3E}">
        <p14:creationId xmlns:p14="http://schemas.microsoft.com/office/powerpoint/2010/main" val="111306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6FE3-D29E-4DBB-87E1-C75F7DE09F10}"/>
              </a:ext>
            </a:extLst>
          </p:cNvPr>
          <p:cNvSpPr>
            <a:spLocks noGrp="1"/>
          </p:cNvSpPr>
          <p:nvPr>
            <p:ph type="title"/>
          </p:nvPr>
        </p:nvSpPr>
        <p:spPr>
          <a:xfrm>
            <a:off x="609600" y="902677"/>
            <a:ext cx="10972800" cy="996461"/>
          </a:xfrm>
        </p:spPr>
        <p:txBody>
          <a:bodyPr/>
          <a:lstStyle/>
          <a:p>
            <a:r>
              <a:rPr lang="en-US" dirty="0"/>
              <a:t>Practice Using the Tool </a:t>
            </a:r>
          </a:p>
        </p:txBody>
      </p:sp>
      <p:sp>
        <p:nvSpPr>
          <p:cNvPr id="4" name="Slide Number Placeholder 3">
            <a:extLst>
              <a:ext uri="{FF2B5EF4-FFF2-40B4-BE49-F238E27FC236}">
                <a16:creationId xmlns:a16="http://schemas.microsoft.com/office/drawing/2014/main" id="{D5D6100A-070E-43B3-985A-656EE828D9D2}"/>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10" name="TextBox 9">
            <a:extLst>
              <a:ext uri="{FF2B5EF4-FFF2-40B4-BE49-F238E27FC236}">
                <a16:creationId xmlns:a16="http://schemas.microsoft.com/office/drawing/2014/main" id="{5D70EBC7-2039-1D8F-1B20-9BFCE5AC32B3}"/>
              </a:ext>
            </a:extLst>
          </p:cNvPr>
          <p:cNvSpPr txBox="1"/>
          <p:nvPr/>
        </p:nvSpPr>
        <p:spPr>
          <a:xfrm>
            <a:off x="5076092" y="5836356"/>
            <a:ext cx="2708031" cy="369332"/>
          </a:xfrm>
          <a:prstGeom prst="rect">
            <a:avLst/>
          </a:prstGeom>
          <a:noFill/>
        </p:spPr>
        <p:txBody>
          <a:bodyPr wrap="square" rtlCol="0">
            <a:spAutoFit/>
          </a:bodyPr>
          <a:lstStyle/>
          <a:p>
            <a:r>
              <a:rPr lang="en-US" dirty="0">
                <a:hlinkClick r:id="rId3"/>
              </a:rPr>
              <a:t>Choral Reading</a:t>
            </a:r>
            <a:endParaRPr lang="en-US" dirty="0"/>
          </a:p>
        </p:txBody>
      </p:sp>
      <p:pic>
        <p:nvPicPr>
          <p:cNvPr id="12" name="Picture 11">
            <a:hlinkClick r:id="rId3"/>
            <a:extLst>
              <a:ext uri="{FF2B5EF4-FFF2-40B4-BE49-F238E27FC236}">
                <a16:creationId xmlns:a16="http://schemas.microsoft.com/office/drawing/2014/main" id="{0D50EFC1-7D8B-F039-081E-1AC01508C8CF}"/>
              </a:ext>
            </a:extLst>
          </p:cNvPr>
          <p:cNvPicPr>
            <a:picLocks noChangeAspect="1"/>
          </p:cNvPicPr>
          <p:nvPr/>
        </p:nvPicPr>
        <p:blipFill>
          <a:blip r:embed="rId4"/>
          <a:stretch>
            <a:fillRect/>
          </a:stretch>
        </p:blipFill>
        <p:spPr>
          <a:xfrm>
            <a:off x="2215662" y="1899138"/>
            <a:ext cx="7936523" cy="3786554"/>
          </a:xfrm>
          <a:prstGeom prst="rect">
            <a:avLst/>
          </a:prstGeom>
        </p:spPr>
      </p:pic>
    </p:spTree>
    <p:extLst>
      <p:ext uri="{BB962C8B-B14F-4D97-AF65-F5344CB8AC3E}">
        <p14:creationId xmlns:p14="http://schemas.microsoft.com/office/powerpoint/2010/main" val="291296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06DA-B12E-4CBA-AEB4-615962F8B41C}"/>
              </a:ext>
            </a:extLst>
          </p:cNvPr>
          <p:cNvSpPr>
            <a:spLocks noGrp="1"/>
          </p:cNvSpPr>
          <p:nvPr>
            <p:ph type="title"/>
          </p:nvPr>
        </p:nvSpPr>
        <p:spPr/>
        <p:txBody>
          <a:bodyPr>
            <a:normAutofit/>
          </a:bodyPr>
          <a:lstStyle/>
          <a:p>
            <a:r>
              <a:rPr kumimoji="0" lang="en-US" sz="4800" b="0" i="0" u="none" strike="noStrike" kern="1200" cap="none" spc="0" normalizeH="0" baseline="0" noProof="0">
                <a:ln>
                  <a:noFill/>
                </a:ln>
                <a:solidFill>
                  <a:schemeClr val="tx1"/>
                </a:solidFill>
                <a:effectLst/>
                <a:uLnTx/>
                <a:uFillTx/>
                <a:latin typeface="Times New Roman" panose="02020603050405020304" pitchFamily="18" charset="0"/>
                <a:ea typeface="+mj-ea"/>
                <a:cs typeface="Times New Roman" panose="02020603050405020304" pitchFamily="18" charset="0"/>
              </a:rPr>
              <a:t>Analyzing the Walkthrough Data</a:t>
            </a:r>
            <a:endParaRPr lang="en-US" sz="4800">
              <a:solidFill>
                <a:schemeClr val="tx1"/>
              </a:solidFill>
            </a:endParaRPr>
          </a:p>
        </p:txBody>
      </p:sp>
      <p:sp>
        <p:nvSpPr>
          <p:cNvPr id="4" name="Slide Number Placeholder 3">
            <a:extLst>
              <a:ext uri="{FF2B5EF4-FFF2-40B4-BE49-F238E27FC236}">
                <a16:creationId xmlns:a16="http://schemas.microsoft.com/office/drawing/2014/main" id="{13A104FE-B0F5-4A26-8786-4CA961A8CCC4}"/>
              </a:ext>
            </a:extLst>
          </p:cNvPr>
          <p:cNvSpPr>
            <a:spLocks noGrp="1"/>
          </p:cNvSpPr>
          <p:nvPr>
            <p:ph type="sldNum" idx="12"/>
          </p:nvPr>
        </p:nvSpPr>
        <p:spPr/>
        <p:txBody>
          <a:bodyPr/>
          <a:lstStyle/>
          <a:p>
            <a:fld id="{00000000-1234-1234-1234-123412341234}" type="slidenum">
              <a:rPr lang="en-US" smtClean="0"/>
              <a:pPr/>
              <a:t>23</a:t>
            </a:fld>
            <a:endParaRPr lang="en-US"/>
          </a:p>
        </p:txBody>
      </p:sp>
      <p:graphicFrame>
        <p:nvGraphicFramePr>
          <p:cNvPr id="6" name="Text Placeholder 2">
            <a:extLst>
              <a:ext uri="{FF2B5EF4-FFF2-40B4-BE49-F238E27FC236}">
                <a16:creationId xmlns:a16="http://schemas.microsoft.com/office/drawing/2014/main" id="{2DCEC209-2BE1-41A4-5B4C-B3EC11506668}"/>
              </a:ext>
            </a:extLst>
          </p:cNvPr>
          <p:cNvGraphicFramePr/>
          <p:nvPr/>
        </p:nvGraphicFramePr>
        <p:xfrm>
          <a:off x="609600" y="2347309"/>
          <a:ext cx="10972800" cy="3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1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9918-B027-1C86-5396-2D8C1901D294}"/>
              </a:ext>
            </a:extLst>
          </p:cNvPr>
          <p:cNvSpPr>
            <a:spLocks noGrp="1"/>
          </p:cNvSpPr>
          <p:nvPr>
            <p:ph type="title"/>
          </p:nvPr>
        </p:nvSpPr>
        <p:spPr>
          <a:xfrm>
            <a:off x="879231" y="808892"/>
            <a:ext cx="10703168" cy="1184031"/>
          </a:xfrm>
        </p:spPr>
        <p:txBody>
          <a:bodyPr/>
          <a:lstStyle/>
          <a:p>
            <a:r>
              <a:rPr lang="en-US" dirty="0"/>
              <a:t>Let’s Practice – Making Data-driven Decisions</a:t>
            </a:r>
          </a:p>
        </p:txBody>
      </p:sp>
      <p:sp>
        <p:nvSpPr>
          <p:cNvPr id="3" name="Text Placeholder 2">
            <a:extLst>
              <a:ext uri="{FF2B5EF4-FFF2-40B4-BE49-F238E27FC236}">
                <a16:creationId xmlns:a16="http://schemas.microsoft.com/office/drawing/2014/main" id="{9474BBF7-E4F5-1C72-EF1C-BEEBA42B9B1E}"/>
              </a:ext>
            </a:extLst>
          </p:cNvPr>
          <p:cNvSpPr>
            <a:spLocks noGrp="1"/>
          </p:cNvSpPr>
          <p:nvPr>
            <p:ph type="body" idx="1"/>
          </p:nvPr>
        </p:nvSpPr>
        <p:spPr>
          <a:xfrm>
            <a:off x="422031" y="1852246"/>
            <a:ext cx="11160369" cy="5005754"/>
          </a:xfrm>
        </p:spPr>
        <p:txBody>
          <a:bodyPr>
            <a:normAutofit lnSpcReduction="10000"/>
          </a:bodyPr>
          <a:lstStyle/>
          <a:p>
            <a:r>
              <a:rPr lang="en-US" dirty="0"/>
              <a:t>Here’s the scenario:</a:t>
            </a:r>
          </a:p>
          <a:p>
            <a:pPr lvl="1"/>
            <a:r>
              <a:rPr lang="en-US" dirty="0"/>
              <a:t>You’ve established the goal of increasing the vocabulary of students in your elementary school and have been conducting walkthroughs of your grade 2 classrooms during time teachers would be providing instruction in vocabulary.</a:t>
            </a:r>
          </a:p>
          <a:p>
            <a:pPr lvl="1"/>
            <a:r>
              <a:rPr lang="en-US" dirty="0"/>
              <a:t>Ms. Jones is a second grade teacher, and this is her first year of teaching.</a:t>
            </a:r>
          </a:p>
          <a:p>
            <a:pPr lvl="1"/>
            <a:r>
              <a:rPr lang="en-US" dirty="0"/>
              <a:t>You and Ms. Jones met for a pre-walkthrough check-in before each walkthrough so the expectation that vocabulary instruction would be occurring was established</a:t>
            </a:r>
          </a:p>
          <a:p>
            <a:pPr lvl="1"/>
            <a:r>
              <a:rPr lang="en-US" dirty="0"/>
              <a:t>After the first walkthrough, you met with Ms. Jones for a post-walkthrough check-in. You decided together she would conduct a similar lesson in two weeks and incorporate some suggestions you provided, especially related to classroom management and student engagement.</a:t>
            </a:r>
          </a:p>
          <a:p>
            <a:pPr lvl="1"/>
            <a:r>
              <a:rPr lang="en-US" dirty="0"/>
              <a:t>Ms. Jones used books about bees for both of her lessons</a:t>
            </a:r>
          </a:p>
          <a:p>
            <a:pPr lvl="1"/>
            <a:r>
              <a:rPr lang="en-US" dirty="0"/>
              <a:t>The first lesson was conducted on September 3 and the next lesson was conducted on September 17</a:t>
            </a:r>
            <a:r>
              <a:rPr lang="en-US" baseline="30000" dirty="0"/>
              <a:t>th</a:t>
            </a:r>
            <a:r>
              <a:rPr lang="en-US" dirty="0"/>
              <a:t>.</a:t>
            </a:r>
          </a:p>
        </p:txBody>
      </p:sp>
      <p:sp>
        <p:nvSpPr>
          <p:cNvPr id="4" name="Slide Number Placeholder 3">
            <a:extLst>
              <a:ext uri="{FF2B5EF4-FFF2-40B4-BE49-F238E27FC236}">
                <a16:creationId xmlns:a16="http://schemas.microsoft.com/office/drawing/2014/main" id="{58F1E4E6-21E4-CF3C-26FE-79553CA772A4}"/>
              </a:ext>
            </a:extLst>
          </p:cNvPr>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231712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9918-B027-1C86-5396-2D8C1901D294}"/>
              </a:ext>
            </a:extLst>
          </p:cNvPr>
          <p:cNvSpPr>
            <a:spLocks noGrp="1"/>
          </p:cNvSpPr>
          <p:nvPr>
            <p:ph type="title"/>
          </p:nvPr>
        </p:nvSpPr>
        <p:spPr/>
        <p:txBody>
          <a:bodyPr/>
          <a:lstStyle/>
          <a:p>
            <a:r>
              <a:rPr lang="en-US" dirty="0"/>
              <a:t>Let’s Practice – Making Data-driven Decisions</a:t>
            </a:r>
          </a:p>
        </p:txBody>
      </p:sp>
      <p:sp>
        <p:nvSpPr>
          <p:cNvPr id="3" name="Text Placeholder 2">
            <a:extLst>
              <a:ext uri="{FF2B5EF4-FFF2-40B4-BE49-F238E27FC236}">
                <a16:creationId xmlns:a16="http://schemas.microsoft.com/office/drawing/2014/main" id="{9474BBF7-E4F5-1C72-EF1C-BEEBA42B9B1E}"/>
              </a:ext>
            </a:extLst>
          </p:cNvPr>
          <p:cNvSpPr>
            <a:spLocks noGrp="1"/>
          </p:cNvSpPr>
          <p:nvPr>
            <p:ph type="body" idx="1"/>
          </p:nvPr>
        </p:nvSpPr>
        <p:spPr/>
        <p:txBody>
          <a:bodyPr>
            <a:normAutofit lnSpcReduction="10000"/>
          </a:bodyPr>
          <a:lstStyle/>
          <a:p>
            <a:r>
              <a:rPr lang="en-US" dirty="0"/>
              <a:t>Review the checklist data for Ms. Jones from both of your walkthroughs. </a:t>
            </a:r>
          </a:p>
          <a:p>
            <a:r>
              <a:rPr lang="en-US" dirty="0"/>
              <a:t>Talk in your small groups</a:t>
            </a:r>
          </a:p>
          <a:p>
            <a:pPr lvl="1"/>
            <a:r>
              <a:rPr lang="en-US" dirty="0"/>
              <a:t>What improvement do you see from one walkthrough to the next?</a:t>
            </a:r>
          </a:p>
          <a:p>
            <a:pPr lvl="1"/>
            <a:r>
              <a:rPr lang="en-US" dirty="0"/>
              <a:t>What was strong in each of the walkthroughs?</a:t>
            </a:r>
          </a:p>
          <a:p>
            <a:pPr lvl="1"/>
            <a:r>
              <a:rPr lang="en-US" dirty="0"/>
              <a:t>What would be the main focus of your post-walkthrough check-in after the second walkthrough?</a:t>
            </a:r>
          </a:p>
          <a:p>
            <a:pPr lvl="1"/>
            <a:r>
              <a:rPr lang="en-US" dirty="0"/>
              <a:t>What kinds of professional learning opportunities or coaching would you provide for Ms. Jones? Why?</a:t>
            </a:r>
          </a:p>
          <a:p>
            <a:r>
              <a:rPr lang="en-US" dirty="0"/>
              <a:t>Let’s debrief with our whole group</a:t>
            </a:r>
          </a:p>
          <a:p>
            <a:pPr marL="736582"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58F1E4E6-21E4-CF3C-26FE-79553CA772A4}"/>
              </a:ext>
            </a:extLst>
          </p:cNvPr>
          <p:cNvSpPr>
            <a:spLocks noGrp="1"/>
          </p:cNvSpPr>
          <p:nvPr>
            <p:ph type="sldNum" idx="12"/>
          </p:nvPr>
        </p:nvSpPr>
        <p:spPr/>
        <p:txBody>
          <a:bodyPr/>
          <a:lstStyle/>
          <a:p>
            <a:fld id="{00000000-1234-1234-1234-123412341234}" type="slidenum">
              <a:rPr lang="en-US" smtClean="0"/>
              <a:pPr/>
              <a:t>25</a:t>
            </a:fld>
            <a:endParaRPr lang="en-US"/>
          </a:p>
        </p:txBody>
      </p:sp>
    </p:spTree>
    <p:extLst>
      <p:ext uri="{BB962C8B-B14F-4D97-AF65-F5344CB8AC3E}">
        <p14:creationId xmlns:p14="http://schemas.microsoft.com/office/powerpoint/2010/main" val="338424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0F2E-AA00-4A17-ACA6-63A35D2C43BB}"/>
              </a:ext>
            </a:extLst>
          </p:cNvPr>
          <p:cNvSpPr>
            <a:spLocks noGrp="1"/>
          </p:cNvSpPr>
          <p:nvPr>
            <p:ph type="title"/>
          </p:nvPr>
        </p:nvSpPr>
        <p:spPr>
          <a:xfrm>
            <a:off x="609605" y="1164899"/>
            <a:ext cx="4011200" cy="1268800"/>
          </a:xfrm>
        </p:spPr>
        <p:txBody>
          <a:bodyPr wrap="square" anchor="b">
            <a:normAutofit/>
          </a:bodyPr>
          <a:lstStyle/>
          <a:p>
            <a:pPr>
              <a:lnSpc>
                <a:spcPct val="90000"/>
              </a:lnSpc>
            </a:pPr>
            <a:r>
              <a:rPr kumimoji="0" lang="en-US" b="0" i="0" u="none" strike="noStrike" kern="1200" cap="none" spc="0" normalizeH="0" baseline="0" noProof="0">
                <a:ln>
                  <a:noFill/>
                </a:ln>
                <a:effectLst/>
                <a:uLnTx/>
                <a:uFillTx/>
              </a:rPr>
              <a:t>Recap of the Walkthrough Process</a:t>
            </a:r>
            <a:br>
              <a:rPr kumimoji="0" lang="en-US" b="0" i="0" u="none" strike="noStrike" kern="1200" cap="none" spc="0" normalizeH="0" baseline="0" noProof="0">
                <a:ln>
                  <a:noFill/>
                </a:ln>
                <a:effectLst/>
                <a:uLnTx/>
                <a:uFillTx/>
              </a:rPr>
            </a:br>
            <a:endParaRPr lang="en-US"/>
          </a:p>
        </p:txBody>
      </p:sp>
      <p:sp>
        <p:nvSpPr>
          <p:cNvPr id="4" name="Slide Number Placeholder 3">
            <a:extLst>
              <a:ext uri="{FF2B5EF4-FFF2-40B4-BE49-F238E27FC236}">
                <a16:creationId xmlns:a16="http://schemas.microsoft.com/office/drawing/2014/main" id="{D500BE99-A1B2-4B94-ADF7-A9F08D76E5E0}"/>
              </a:ext>
            </a:extLst>
          </p:cNvPr>
          <p:cNvSpPr>
            <a:spLocks noGrp="1"/>
          </p:cNvSpPr>
          <p:nvPr>
            <p:ph type="sldNum" idx="12"/>
          </p:nvPr>
        </p:nvSpPr>
        <p:spPr>
          <a:xfrm>
            <a:off x="8737600" y="6356352"/>
            <a:ext cx="2844800" cy="365200"/>
          </a:xfrm>
        </p:spPr>
        <p:txBody>
          <a:bodyPr wrap="square" anchor="ctr">
            <a:normAutofit/>
          </a:bodyPr>
          <a:lstStyle/>
          <a:p>
            <a:pPr>
              <a:lnSpc>
                <a:spcPct val="90000"/>
              </a:lnSpc>
              <a:spcAft>
                <a:spcPts val="600"/>
              </a:spcAft>
            </a:pPr>
            <a:fld id="{00000000-1234-1234-1234-123412341234}" type="slidenum">
              <a:rPr lang="en-US" smtClean="0"/>
              <a:pPr>
                <a:lnSpc>
                  <a:spcPct val="90000"/>
                </a:lnSpc>
                <a:spcAft>
                  <a:spcPts val="600"/>
                </a:spcAft>
              </a:pPr>
              <a:t>26</a:t>
            </a:fld>
            <a:endParaRPr lang="en-US"/>
          </a:p>
        </p:txBody>
      </p:sp>
      <p:pic>
        <p:nvPicPr>
          <p:cNvPr id="6" name="Picture 5">
            <a:extLst>
              <a:ext uri="{FF2B5EF4-FFF2-40B4-BE49-F238E27FC236}">
                <a16:creationId xmlns:a16="http://schemas.microsoft.com/office/drawing/2014/main" id="{8CD6EA2B-41B6-43F0-A160-690B8250C9C4}"/>
              </a:ext>
            </a:extLst>
          </p:cNvPr>
          <p:cNvPicPr>
            <a:picLocks noChangeAspect="1"/>
          </p:cNvPicPr>
          <p:nvPr/>
        </p:nvPicPr>
        <p:blipFill>
          <a:blip r:embed="rId3"/>
          <a:stretch>
            <a:fillRect/>
          </a:stretch>
        </p:blipFill>
        <p:spPr>
          <a:xfrm>
            <a:off x="291402" y="2433699"/>
            <a:ext cx="4116893" cy="3310560"/>
          </a:xfrm>
          <a:prstGeom prst="rect">
            <a:avLst/>
          </a:prstGeom>
        </p:spPr>
      </p:pic>
      <p:graphicFrame>
        <p:nvGraphicFramePr>
          <p:cNvPr id="11" name="Text Placeholder 2">
            <a:extLst>
              <a:ext uri="{FF2B5EF4-FFF2-40B4-BE49-F238E27FC236}">
                <a16:creationId xmlns:a16="http://schemas.microsoft.com/office/drawing/2014/main" id="{A7A1A0CB-5774-51B5-5EB3-BF286655DEEF}"/>
              </a:ext>
            </a:extLst>
          </p:cNvPr>
          <p:cNvGraphicFramePr/>
          <p:nvPr>
            <p:extLst>
              <p:ext uri="{D42A27DB-BD31-4B8C-83A1-F6EECF244321}">
                <p14:modId xmlns:p14="http://schemas.microsoft.com/office/powerpoint/2010/main" val="4259291770"/>
              </p:ext>
            </p:extLst>
          </p:nvPr>
        </p:nvGraphicFramePr>
        <p:xfrm>
          <a:off x="4766733" y="1164897"/>
          <a:ext cx="6815600" cy="542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926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F282-7355-4B68-BC3B-49CA71C1A714}"/>
              </a:ext>
            </a:extLst>
          </p:cNvPr>
          <p:cNvSpPr>
            <a:spLocks noGrp="1"/>
          </p:cNvSpPr>
          <p:nvPr>
            <p:ph type="title"/>
          </p:nvPr>
        </p:nvSpPr>
        <p:spPr/>
        <p:txBody>
          <a:bodyPr>
            <a:normAutofit fontScale="90000"/>
          </a:bodyPr>
          <a:lstStyle/>
          <a:p>
            <a:pPr marL="0" marR="0" lvl="0" indent="0" defTabSz="1219261" rtl="0" eaLnBrk="1" fontAlgn="auto" latinLnBrk="0" hangingPunct="1">
              <a:lnSpc>
                <a:spcPct val="100000"/>
              </a:lnSpc>
              <a:spcBef>
                <a:spcPts val="0"/>
              </a:spcBef>
              <a:spcAft>
                <a:spcPts val="0"/>
              </a:spcAft>
              <a:tabLst/>
              <a:defRPr/>
            </a:pPr>
            <a:r>
              <a:rPr kumimoji="0" lang="en-US" sz="6400" b="1" i="0" u="none" strike="noStrike" kern="1200" cap="none" spc="0" normalizeH="0" baseline="0" noProof="0">
                <a:ln>
                  <a:noFill/>
                </a:ln>
                <a:solidFill>
                  <a:prstClr val="black"/>
                </a:solidFill>
                <a:effectLst/>
                <a:uLnTx/>
                <a:uFillTx/>
                <a:latin typeface="Calibri"/>
                <a:ea typeface="Calibri"/>
                <a:cs typeface="Calibri"/>
              </a:rPr>
              <a:t>Session Goals</a:t>
            </a:r>
            <a:br>
              <a:rPr kumimoji="0" lang="en-US" sz="6400" b="1" i="0" u="none" strike="noStrike" kern="1200" cap="none" spc="0" normalizeH="0" baseline="0" noProof="0">
                <a:ln>
                  <a:noFill/>
                </a:ln>
                <a:solidFill>
                  <a:prstClr val="black"/>
                </a:solidFill>
                <a:effectLst/>
                <a:uLnTx/>
                <a:uFillTx/>
                <a:latin typeface="Calibri"/>
                <a:ea typeface="Calibri"/>
                <a:cs typeface="Calibri"/>
              </a:rPr>
            </a:br>
            <a:endParaRPr lang="en-US"/>
          </a:p>
        </p:txBody>
      </p:sp>
      <p:sp>
        <p:nvSpPr>
          <p:cNvPr id="4" name="Slide Number Placeholder 3">
            <a:extLst>
              <a:ext uri="{FF2B5EF4-FFF2-40B4-BE49-F238E27FC236}">
                <a16:creationId xmlns:a16="http://schemas.microsoft.com/office/drawing/2014/main" id="{9DFE706A-8175-4218-BBE9-384FD5F0CDEE}"/>
              </a:ext>
            </a:extLst>
          </p:cNvPr>
          <p:cNvSpPr>
            <a:spLocks noGrp="1"/>
          </p:cNvSpPr>
          <p:nvPr>
            <p:ph type="sldNum" idx="12"/>
          </p:nvPr>
        </p:nvSpPr>
        <p:spPr/>
        <p:txBody>
          <a:bodyPr/>
          <a:lstStyle/>
          <a:p>
            <a:fld id="{00000000-1234-1234-1234-123412341234}" type="slidenum">
              <a:rPr lang="en-US" smtClean="0"/>
              <a:pPr/>
              <a:t>27</a:t>
            </a:fld>
            <a:endParaRPr lang="en-US"/>
          </a:p>
        </p:txBody>
      </p:sp>
      <p:graphicFrame>
        <p:nvGraphicFramePr>
          <p:cNvPr id="6" name="Text Placeholder 2">
            <a:extLst>
              <a:ext uri="{FF2B5EF4-FFF2-40B4-BE49-F238E27FC236}">
                <a16:creationId xmlns:a16="http://schemas.microsoft.com/office/drawing/2014/main" id="{69FFAFF0-2046-C2D4-245D-18F9C44880BB}"/>
              </a:ext>
            </a:extLst>
          </p:cNvPr>
          <p:cNvGraphicFramePr/>
          <p:nvPr>
            <p:extLst>
              <p:ext uri="{D42A27DB-BD31-4B8C-83A1-F6EECF244321}">
                <p14:modId xmlns:p14="http://schemas.microsoft.com/office/powerpoint/2010/main" val="653473686"/>
              </p:ext>
            </p:extLst>
          </p:nvPr>
        </p:nvGraphicFramePr>
        <p:xfrm>
          <a:off x="609600" y="2347309"/>
          <a:ext cx="10972800" cy="3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33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C1BDB9-9720-9DBD-5F44-B644F0318E70}"/>
              </a:ext>
            </a:extLst>
          </p:cNvPr>
          <p:cNvSpPr>
            <a:spLocks noGrp="1"/>
          </p:cNvSpPr>
          <p:nvPr>
            <p:ph type="title"/>
          </p:nvPr>
        </p:nvSpPr>
        <p:spPr>
          <a:xfrm>
            <a:off x="738554" y="1164896"/>
            <a:ext cx="10843846" cy="652181"/>
          </a:xfrm>
        </p:spPr>
        <p:txBody>
          <a:bodyPr>
            <a:noAutofit/>
          </a:bodyPr>
          <a:lstStyle/>
          <a:p>
            <a:r>
              <a:rPr lang="en-US" sz="6000" dirty="0"/>
              <a:t>Questions???</a:t>
            </a:r>
          </a:p>
        </p:txBody>
      </p:sp>
      <p:sp>
        <p:nvSpPr>
          <p:cNvPr id="4" name="Slide Number Placeholder 3">
            <a:extLst>
              <a:ext uri="{FF2B5EF4-FFF2-40B4-BE49-F238E27FC236}">
                <a16:creationId xmlns:a16="http://schemas.microsoft.com/office/drawing/2014/main" id="{FD8622A8-71C3-1829-1A0D-4BD40160A7B7}"/>
              </a:ext>
            </a:extLst>
          </p:cNvPr>
          <p:cNvSpPr>
            <a:spLocks noGrp="1"/>
          </p:cNvSpPr>
          <p:nvPr>
            <p:ph type="sldNum" idx="12"/>
          </p:nvPr>
        </p:nvSpPr>
        <p:spPr/>
        <p:txBody>
          <a:bodyPr/>
          <a:lstStyle/>
          <a:p>
            <a:fld id="{00000000-1234-1234-1234-123412341234}" type="slidenum">
              <a:rPr lang="en-US" smtClean="0"/>
              <a:pPr/>
              <a:t>28</a:t>
            </a:fld>
            <a:endParaRPr lang="en-US"/>
          </a:p>
        </p:txBody>
      </p:sp>
      <p:pic>
        <p:nvPicPr>
          <p:cNvPr id="7" name="Picture 6">
            <a:extLst>
              <a:ext uri="{FF2B5EF4-FFF2-40B4-BE49-F238E27FC236}">
                <a16:creationId xmlns:a16="http://schemas.microsoft.com/office/drawing/2014/main" id="{5751CC48-89C2-DF2F-A207-D3A0EB221455}"/>
              </a:ext>
            </a:extLst>
          </p:cNvPr>
          <p:cNvPicPr>
            <a:picLocks noChangeAspect="1"/>
          </p:cNvPicPr>
          <p:nvPr/>
        </p:nvPicPr>
        <p:blipFill>
          <a:blip r:embed="rId2"/>
          <a:stretch>
            <a:fillRect/>
          </a:stretch>
        </p:blipFill>
        <p:spPr>
          <a:xfrm>
            <a:off x="3317631" y="2137296"/>
            <a:ext cx="5333814" cy="4471721"/>
          </a:xfrm>
          <a:prstGeom prst="rect">
            <a:avLst/>
          </a:prstGeom>
        </p:spPr>
      </p:pic>
    </p:spTree>
    <p:extLst>
      <p:ext uri="{BB962C8B-B14F-4D97-AF65-F5344CB8AC3E}">
        <p14:creationId xmlns:p14="http://schemas.microsoft.com/office/powerpoint/2010/main" val="3896434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9504-4BB2-E509-17A6-D5EABD7C38F6}"/>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3A7E1C32-36BE-F1AB-BF36-39BC00F4A49E}"/>
              </a:ext>
            </a:extLst>
          </p:cNvPr>
          <p:cNvSpPr>
            <a:spLocks noGrp="1"/>
          </p:cNvSpPr>
          <p:nvPr>
            <p:ph type="body" idx="1"/>
          </p:nvPr>
        </p:nvSpPr>
        <p:spPr/>
        <p:txBody>
          <a:bodyPr>
            <a:normAutofit lnSpcReduction="10000"/>
          </a:bodyPr>
          <a:lstStyle/>
          <a:p>
            <a:pPr marL="101600" indent="0" algn="ctr">
              <a:buNone/>
            </a:pPr>
            <a:r>
              <a:rPr lang="en-US" dirty="0">
                <a:solidFill>
                  <a:schemeClr val="tx1"/>
                </a:solidFill>
                <a:latin typeface="Times New Roman" panose="02020603050405020304" pitchFamily="18" charset="0"/>
                <a:cs typeface="Times New Roman" panose="02020603050405020304" pitchFamily="18" charset="0"/>
              </a:rPr>
              <a:t>Dr. Julie Baisden</a:t>
            </a:r>
          </a:p>
          <a:p>
            <a:pPr marL="101600" indent="0" algn="ctr">
              <a:buNone/>
            </a:pPr>
            <a:r>
              <a:rPr lang="en-US" dirty="0">
                <a:solidFill>
                  <a:schemeClr val="tx1"/>
                </a:solidFill>
                <a:latin typeface="Times New Roman" panose="02020603050405020304" pitchFamily="18" charset="0"/>
                <a:cs typeface="Times New Roman" panose="02020603050405020304" pitchFamily="18" charset="0"/>
                <a:hlinkClick r:id="rId2"/>
              </a:rPr>
              <a:t>jbaisden@fsu.edu</a:t>
            </a:r>
            <a:endParaRPr lang="en-US" dirty="0">
              <a:solidFill>
                <a:schemeClr val="tx1"/>
              </a:solidFill>
              <a:latin typeface="Times New Roman" panose="02020603050405020304" pitchFamily="18" charset="0"/>
              <a:cs typeface="Times New Roman" panose="02020603050405020304" pitchFamily="18" charset="0"/>
            </a:endParaRPr>
          </a:p>
          <a:p>
            <a:pPr marL="101600" indent="0" algn="ctr">
              <a:buNone/>
            </a:pPr>
            <a:endParaRPr lang="en-US" dirty="0">
              <a:solidFill>
                <a:schemeClr val="tx1"/>
              </a:solidFill>
              <a:latin typeface="Times New Roman" panose="02020603050405020304" pitchFamily="18" charset="0"/>
              <a:cs typeface="Times New Roman" panose="02020603050405020304" pitchFamily="18" charset="0"/>
            </a:endParaRPr>
          </a:p>
          <a:p>
            <a:pPr marL="101600" indent="0" algn="ctr">
              <a:buNone/>
            </a:pPr>
            <a:r>
              <a:rPr lang="en-US" dirty="0">
                <a:solidFill>
                  <a:schemeClr val="tx1"/>
                </a:solidFill>
                <a:latin typeface="Times New Roman" panose="02020603050405020304" pitchFamily="18" charset="0"/>
                <a:cs typeface="Times New Roman" panose="02020603050405020304" pitchFamily="18" charset="0"/>
              </a:rPr>
              <a:t>Dr. Jennie Gans</a:t>
            </a:r>
          </a:p>
          <a:p>
            <a:pPr marL="101600" indent="0" algn="ctr">
              <a:buNone/>
            </a:pPr>
            <a:r>
              <a:rPr lang="en-US" dirty="0">
                <a:solidFill>
                  <a:schemeClr val="tx1"/>
                </a:solidFill>
                <a:latin typeface="Times New Roman" panose="02020603050405020304" pitchFamily="18" charset="0"/>
                <a:cs typeface="Times New Roman" panose="02020603050405020304" pitchFamily="18" charset="0"/>
                <a:hlinkClick r:id="rId3"/>
              </a:rPr>
              <a:t>jgans@fcrr.org</a:t>
            </a:r>
            <a:endParaRPr lang="en-US" dirty="0">
              <a:solidFill>
                <a:schemeClr val="tx1"/>
              </a:solidFill>
              <a:latin typeface="Times New Roman" panose="02020603050405020304" pitchFamily="18" charset="0"/>
              <a:cs typeface="Times New Roman" panose="02020603050405020304" pitchFamily="18" charset="0"/>
            </a:endParaRPr>
          </a:p>
          <a:p>
            <a:pPr marL="608965" indent="-507365" algn="ctr"/>
            <a:endParaRPr lang="en-US" dirty="0">
              <a:solidFill>
                <a:schemeClr val="tx1"/>
              </a:solidFill>
              <a:latin typeface="Times New Roman" panose="02020603050405020304" pitchFamily="18" charset="0"/>
              <a:cs typeface="Times New Roman" panose="02020603050405020304" pitchFamily="18" charset="0"/>
            </a:endParaRPr>
          </a:p>
          <a:p>
            <a:pPr marL="101600" indent="0" algn="ctr">
              <a:buNone/>
            </a:pPr>
            <a:r>
              <a:rPr lang="en-US" dirty="0">
                <a:solidFill>
                  <a:schemeClr val="tx1"/>
                </a:solidFill>
                <a:latin typeface="Times New Roman" panose="02020603050405020304" pitchFamily="18" charset="0"/>
                <a:cs typeface="Times New Roman" panose="02020603050405020304" pitchFamily="18" charset="0"/>
              </a:rPr>
              <a:t>Dr. Laurie Lee</a:t>
            </a:r>
          </a:p>
          <a:p>
            <a:pPr marL="101600" indent="0" algn="ctr">
              <a:buNone/>
            </a:pPr>
            <a:r>
              <a:rPr lang="en-US" dirty="0">
                <a:solidFill>
                  <a:schemeClr val="tx1"/>
                </a:solidFill>
                <a:latin typeface="Times New Roman" panose="02020603050405020304" pitchFamily="18" charset="0"/>
                <a:cs typeface="Times New Roman" panose="02020603050405020304" pitchFamily="18" charset="0"/>
                <a:hlinkClick r:id="rId4"/>
              </a:rPr>
              <a:t>Llee@fcrr.org</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9E481950-9B49-CE1B-2783-DF59704330E1}"/>
              </a:ext>
            </a:extLst>
          </p:cNvPr>
          <p:cNvSpPr>
            <a:spLocks noGrp="1"/>
          </p:cNvSpPr>
          <p:nvPr>
            <p:ph type="sldNum" idx="12"/>
          </p:nvPr>
        </p:nvSpPr>
        <p:spPr/>
        <p:txBody>
          <a:bodyPr/>
          <a:lstStyle/>
          <a:p>
            <a:fld id="{00000000-1234-1234-1234-123412341234}" type="slidenum">
              <a:rPr lang="en-US" smtClean="0"/>
              <a:pPr/>
              <a:t>29</a:t>
            </a:fld>
            <a:endParaRPr lang="en-US"/>
          </a:p>
        </p:txBody>
      </p:sp>
    </p:spTree>
    <p:extLst>
      <p:ext uri="{BB962C8B-B14F-4D97-AF65-F5344CB8AC3E}">
        <p14:creationId xmlns:p14="http://schemas.microsoft.com/office/powerpoint/2010/main" val="427565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EBAF1-2CA4-4261-BAA8-AC528856CF78}"/>
              </a:ext>
            </a:extLst>
          </p:cNvPr>
          <p:cNvSpPr>
            <a:spLocks noGrp="1"/>
          </p:cNvSpPr>
          <p:nvPr>
            <p:ph type="title"/>
          </p:nvPr>
        </p:nvSpPr>
        <p:spPr>
          <a:xfrm>
            <a:off x="609600" y="1164896"/>
            <a:ext cx="10972800" cy="972400"/>
          </a:xfrm>
        </p:spPr>
        <p:txBody>
          <a:bodyPr wrap="square" anchor="ctr">
            <a:normAutofit/>
          </a:bodyPr>
          <a:lstStyle/>
          <a:p>
            <a:r>
              <a:rPr kumimoji="0" lang="en-US" b="0" i="0" u="none" strike="noStrike" kern="1200" cap="none" spc="0" normalizeH="0" baseline="0" noProof="0">
                <a:ln>
                  <a:noFill/>
                </a:ln>
                <a:effectLst/>
                <a:uLnTx/>
                <a:uFillTx/>
              </a:rPr>
              <a:t>Purpose of the Walkthrough Tool</a:t>
            </a:r>
            <a:endParaRPr lang="en-US"/>
          </a:p>
        </p:txBody>
      </p:sp>
      <p:sp>
        <p:nvSpPr>
          <p:cNvPr id="9" name="Text Placeholder 2">
            <a:extLst>
              <a:ext uri="{FF2B5EF4-FFF2-40B4-BE49-F238E27FC236}">
                <a16:creationId xmlns:a16="http://schemas.microsoft.com/office/drawing/2014/main" id="{D46F2EC6-98E2-48B7-6433-B75652DC7008}"/>
              </a:ext>
            </a:extLst>
          </p:cNvPr>
          <p:cNvSpPr>
            <a:spLocks noGrp="1"/>
          </p:cNvSpPr>
          <p:nvPr>
            <p:ph type="body" idx="1"/>
          </p:nvPr>
        </p:nvSpPr>
        <p:spPr>
          <a:xfrm>
            <a:off x="609600" y="2347309"/>
            <a:ext cx="10972800" cy="3700000"/>
          </a:xfrm>
        </p:spPr>
        <p:txBody>
          <a:bodyPr>
            <a:normAutofit fontScale="85000" lnSpcReduction="20000"/>
          </a:bodyPr>
          <a:lstStyle/>
          <a:p>
            <a:r>
              <a:rPr lang="en-US" b="0" i="0">
                <a:solidFill>
                  <a:srgbClr val="000000"/>
                </a:solidFill>
                <a:effectLst/>
                <a:latin typeface="Times New Roman" panose="02020603050405020304" pitchFamily="18" charset="0"/>
              </a:rPr>
              <a:t>The School Leader’s Literacy Walkthrough tool is designed to assist school leaders in supporting classroom literacy instruction and is aligned to Florida’s B.E.S.T. English Language Arts Standards. </a:t>
            </a:r>
          </a:p>
          <a:p>
            <a:r>
              <a:rPr lang="en-US" b="0" i="0">
                <a:solidFill>
                  <a:srgbClr val="000000"/>
                </a:solidFill>
                <a:effectLst/>
                <a:latin typeface="Times New Roman" panose="02020603050405020304" pitchFamily="18" charset="0"/>
              </a:rPr>
              <a:t>For the purposes of this tool, school leaders may include principals, assistant principals, literacy coaches, members of the literacy leadership team, teacher leaders or others. </a:t>
            </a:r>
          </a:p>
          <a:p>
            <a:r>
              <a:rPr lang="en-US" b="0" i="0">
                <a:solidFill>
                  <a:srgbClr val="000000"/>
                </a:solidFill>
                <a:effectLst/>
                <a:latin typeface="Times New Roman" panose="02020603050405020304" pitchFamily="18" charset="0"/>
              </a:rPr>
              <a:t>This tool is not meant to be used in the evaluation of teachers. Instead, this tool is intended to help school leaders enhance literacy instruction knowledge, establish lines of communication centered on literacy instruction with teachers, and ensure consistent language regarding literacy content and instructional practices. </a:t>
            </a:r>
          </a:p>
          <a:p>
            <a:r>
              <a:rPr lang="en-US" b="0" i="0">
                <a:solidFill>
                  <a:srgbClr val="000000"/>
                </a:solidFill>
                <a:effectLst/>
                <a:latin typeface="Times New Roman" panose="02020603050405020304" pitchFamily="18" charset="0"/>
              </a:rPr>
              <a:t>Further, the use of this tool can be the foundation for productive conversations among school leaders and teachers to inform coaching and professional learning needs to improve instruction. Teachers should be given a copy of the walkthrough tool and school leaders should provide an overview of the tool and its purpose.</a:t>
            </a:r>
            <a:endParaRPr lang="en-US"/>
          </a:p>
        </p:txBody>
      </p:sp>
      <p:sp>
        <p:nvSpPr>
          <p:cNvPr id="11" name="Slide Number Placeholder 3">
            <a:extLst>
              <a:ext uri="{FF2B5EF4-FFF2-40B4-BE49-F238E27FC236}">
                <a16:creationId xmlns:a16="http://schemas.microsoft.com/office/drawing/2014/main" id="{A68B6977-B71B-4D40-9826-A49E848389D5}"/>
              </a:ext>
            </a:extLst>
          </p:cNvPr>
          <p:cNvSpPr>
            <a:spLocks noGrp="1"/>
          </p:cNvSpPr>
          <p:nvPr>
            <p:ph type="sldNum" idx="12"/>
          </p:nvPr>
        </p:nvSpPr>
        <p:spPr>
          <a:xfrm>
            <a:off x="8737600" y="6356352"/>
            <a:ext cx="2844800" cy="365200"/>
          </a:xfrm>
        </p:spPr>
        <p:txBody>
          <a:bodyPr/>
          <a:lstStyle/>
          <a:p>
            <a:pPr>
              <a:spcAft>
                <a:spcPts val="600"/>
              </a:spcAft>
            </a:pPr>
            <a:fld id="{00000000-1234-1234-1234-123412341234}" type="slidenum">
              <a:rPr lang="en-US" smtClean="0"/>
              <a:pPr>
                <a:spcAft>
                  <a:spcPts val="600"/>
                </a:spcAft>
              </a:pPr>
              <a:t>3</a:t>
            </a:fld>
            <a:endParaRPr lang="en-US"/>
          </a:p>
        </p:txBody>
      </p:sp>
    </p:spTree>
    <p:extLst>
      <p:ext uri="{BB962C8B-B14F-4D97-AF65-F5344CB8AC3E}">
        <p14:creationId xmlns:p14="http://schemas.microsoft.com/office/powerpoint/2010/main" val="30508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6DE9-A058-94BA-CBB4-2C34D291CE1C}"/>
              </a:ext>
            </a:extLst>
          </p:cNvPr>
          <p:cNvSpPr>
            <a:spLocks noGrp="1"/>
          </p:cNvSpPr>
          <p:nvPr>
            <p:ph type="title"/>
          </p:nvPr>
        </p:nvSpPr>
        <p:spPr/>
        <p:txBody>
          <a:bodyPr/>
          <a:lstStyle/>
          <a:p>
            <a:r>
              <a:rPr lang="en-US" dirty="0"/>
              <a:t>Development of the Walkthrough Tool</a:t>
            </a:r>
          </a:p>
        </p:txBody>
      </p:sp>
      <p:sp>
        <p:nvSpPr>
          <p:cNvPr id="3" name="Text Placeholder 2">
            <a:extLst>
              <a:ext uri="{FF2B5EF4-FFF2-40B4-BE49-F238E27FC236}">
                <a16:creationId xmlns:a16="http://schemas.microsoft.com/office/drawing/2014/main" id="{6A14B46D-B800-D257-A574-2024F818BBC6}"/>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Using a walkthrough tool created by the Regional Educational Laboratory (REL) Southeast as a template, the Florida Center for Reading Research created a grades K-5 walkthrough aligned to the B.E.S.T. ELA standards and benchmarks.</a:t>
            </a:r>
          </a:p>
          <a:p>
            <a:r>
              <a:rPr lang="en-US" dirty="0">
                <a:latin typeface="Times New Roman" panose="02020603050405020304" pitchFamily="18" charset="0"/>
                <a:cs typeface="Times New Roman" panose="02020603050405020304" pitchFamily="18" charset="0"/>
              </a:rPr>
              <a:t>An overview document was created to guide school leaders in the use of the tool, individual checklists were developed for each grade level, and brief pre- and post-walkthrough check-ins were developed.</a:t>
            </a:r>
          </a:p>
          <a:p>
            <a:r>
              <a:rPr lang="en-US" dirty="0">
                <a:latin typeface="Times New Roman" panose="02020603050405020304" pitchFamily="18" charset="0"/>
                <a:cs typeface="Times New Roman" panose="02020603050405020304" pitchFamily="18" charset="0"/>
              </a:rPr>
              <a:t>The walkthrough tool was reviewed extensively by the Florida Department of Education and approved during the spring of 2022.</a:t>
            </a:r>
          </a:p>
        </p:txBody>
      </p:sp>
      <p:sp>
        <p:nvSpPr>
          <p:cNvPr id="4" name="Slide Number Placeholder 3">
            <a:extLst>
              <a:ext uri="{FF2B5EF4-FFF2-40B4-BE49-F238E27FC236}">
                <a16:creationId xmlns:a16="http://schemas.microsoft.com/office/drawing/2014/main" id="{D99D6FB6-674B-2D3C-05E3-6FB0F5849F92}"/>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426183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3F50-1DCE-4AB5-B01C-873093527AEE}"/>
              </a:ext>
            </a:extLst>
          </p:cNvPr>
          <p:cNvSpPr>
            <a:spLocks noGrp="1"/>
          </p:cNvSpPr>
          <p:nvPr>
            <p:ph type="title"/>
          </p:nvPr>
        </p:nvSpPr>
        <p:spPr/>
        <p:txBody>
          <a:bodyPr wrap="square" anchor="ctr">
            <a:normAutofit/>
          </a:bodyPr>
          <a:lstStyle/>
          <a:p>
            <a:r>
              <a:rPr kumimoji="0" lang="en-US" b="0" i="0" u="none" strike="noStrike" kern="1200" cap="none" spc="0" normalizeH="0" baseline="0" noProof="0">
                <a:ln>
                  <a:noFill/>
                </a:ln>
                <a:effectLst/>
                <a:uLnTx/>
                <a:uFillTx/>
              </a:rPr>
              <a:t>Components of the Walkthrough Tool</a:t>
            </a:r>
            <a:endParaRPr lang="en-US"/>
          </a:p>
        </p:txBody>
      </p:sp>
      <p:sp>
        <p:nvSpPr>
          <p:cNvPr id="4" name="Slide Number Placeholder 3">
            <a:extLst>
              <a:ext uri="{FF2B5EF4-FFF2-40B4-BE49-F238E27FC236}">
                <a16:creationId xmlns:a16="http://schemas.microsoft.com/office/drawing/2014/main" id="{0DDBA2C3-1088-4DF0-BD36-C7B572F3E54A}"/>
              </a:ext>
            </a:extLst>
          </p:cNvPr>
          <p:cNvSpPr>
            <a:spLocks noGrp="1"/>
          </p:cNvSpPr>
          <p:nvPr>
            <p:ph type="sldNum" idx="12"/>
          </p:nvPr>
        </p:nvSpPr>
        <p:spPr/>
        <p:txBody>
          <a:bodyPr wrap="square" anchor="ctr">
            <a:normAutofit/>
          </a:bodyPr>
          <a:lstStyle/>
          <a:p>
            <a:pPr>
              <a:lnSpc>
                <a:spcPct val="90000"/>
              </a:lnSpc>
              <a:spcAft>
                <a:spcPts val="600"/>
              </a:spcAft>
            </a:pPr>
            <a:fld id="{00000000-1234-1234-1234-123412341234}" type="slidenum">
              <a:rPr lang="en-US" smtClean="0"/>
              <a:pPr>
                <a:lnSpc>
                  <a:spcPct val="90000"/>
                </a:lnSpc>
                <a:spcAft>
                  <a:spcPts val="600"/>
                </a:spcAft>
              </a:pPr>
              <a:t>5</a:t>
            </a:fld>
            <a:endParaRPr lang="en-US"/>
          </a:p>
        </p:txBody>
      </p:sp>
      <p:graphicFrame>
        <p:nvGraphicFramePr>
          <p:cNvPr id="13" name="Text Placeholder 2">
            <a:extLst>
              <a:ext uri="{FF2B5EF4-FFF2-40B4-BE49-F238E27FC236}">
                <a16:creationId xmlns:a16="http://schemas.microsoft.com/office/drawing/2014/main" id="{BF902B13-4402-672C-D51E-4D50E374B1ED}"/>
              </a:ext>
            </a:extLst>
          </p:cNvPr>
          <p:cNvGraphicFramePr/>
          <p:nvPr>
            <p:extLst>
              <p:ext uri="{D42A27DB-BD31-4B8C-83A1-F6EECF244321}">
                <p14:modId xmlns:p14="http://schemas.microsoft.com/office/powerpoint/2010/main" val="1744686562"/>
              </p:ext>
            </p:extLst>
          </p:nvPr>
        </p:nvGraphicFramePr>
        <p:xfrm>
          <a:off x="609600" y="2347309"/>
          <a:ext cx="10972800" cy="3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42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9EB5-492D-5EB3-1411-FC166314B0C0}"/>
              </a:ext>
            </a:extLst>
          </p:cNvPr>
          <p:cNvSpPr>
            <a:spLocks noGrp="1"/>
          </p:cNvSpPr>
          <p:nvPr>
            <p:ph type="title"/>
          </p:nvPr>
        </p:nvSpPr>
        <p:spPr>
          <a:xfrm>
            <a:off x="777687" y="963191"/>
            <a:ext cx="10793508" cy="938782"/>
          </a:xfrm>
        </p:spPr>
        <p:txBody>
          <a:bodyPr/>
          <a:lstStyle/>
          <a:p>
            <a:r>
              <a:rPr lang="en-US"/>
              <a:t>Overview Document</a:t>
            </a:r>
          </a:p>
        </p:txBody>
      </p:sp>
      <p:sp>
        <p:nvSpPr>
          <p:cNvPr id="3" name="Text Placeholder 2">
            <a:extLst>
              <a:ext uri="{FF2B5EF4-FFF2-40B4-BE49-F238E27FC236}">
                <a16:creationId xmlns:a16="http://schemas.microsoft.com/office/drawing/2014/main" id="{3B433791-D2AA-F778-64C1-4A2DED0390DD}"/>
              </a:ext>
            </a:extLst>
          </p:cNvPr>
          <p:cNvSpPr>
            <a:spLocks noGrp="1"/>
          </p:cNvSpPr>
          <p:nvPr>
            <p:ph type="body" idx="1"/>
          </p:nvPr>
        </p:nvSpPr>
        <p:spPr>
          <a:xfrm>
            <a:off x="486336" y="2067162"/>
            <a:ext cx="6647330" cy="4361147"/>
          </a:xfrm>
        </p:spPr>
        <p:txBody>
          <a:bodyPr>
            <a:normAutofit fontScale="77500" lnSpcReduction="20000"/>
          </a:bodyPr>
          <a:lstStyle/>
          <a:p>
            <a:pPr marL="608965" indent="-507365"/>
            <a:r>
              <a:rPr lang="en-US" dirty="0"/>
              <a:t>Provides an introduction to the tool highlighting its purpose</a:t>
            </a:r>
          </a:p>
          <a:p>
            <a:pPr marL="608965" indent="-507365"/>
            <a:endParaRPr lang="en-US" dirty="0"/>
          </a:p>
          <a:p>
            <a:pPr marL="608965" indent="-507365"/>
            <a:r>
              <a:rPr lang="en-US" dirty="0"/>
              <a:t>Provides an overview of the three sections of the tool</a:t>
            </a:r>
          </a:p>
          <a:p>
            <a:pPr marL="608965" indent="-507365"/>
            <a:endParaRPr lang="en-US" dirty="0"/>
          </a:p>
          <a:p>
            <a:pPr marL="608965" indent="-507365"/>
            <a:r>
              <a:rPr lang="en-US" dirty="0"/>
              <a:t>Explains how the tool can be used</a:t>
            </a:r>
          </a:p>
          <a:p>
            <a:pPr marL="608965" indent="-507365"/>
            <a:endParaRPr lang="en-US" dirty="0"/>
          </a:p>
          <a:p>
            <a:pPr marL="608965" indent="-507365"/>
            <a:r>
              <a:rPr lang="en-US" dirty="0"/>
              <a:t>Includes the core components of the Florida Practice Profile</a:t>
            </a:r>
          </a:p>
          <a:p>
            <a:pPr marL="608965" indent="-507365"/>
            <a:endParaRPr lang="en-US" dirty="0"/>
          </a:p>
          <a:p>
            <a:pPr marL="608965" indent="-507365"/>
            <a:r>
              <a:rPr lang="en-US" dirty="0"/>
              <a:t>Includes the pre- and post-walkthrough check-ins, school leader reflection questions, and a template for action planning</a:t>
            </a:r>
          </a:p>
          <a:p>
            <a:pPr marL="608965" indent="-507365"/>
            <a:endParaRPr lang="en-US" dirty="0"/>
          </a:p>
        </p:txBody>
      </p:sp>
      <p:sp>
        <p:nvSpPr>
          <p:cNvPr id="4" name="Slide Number Placeholder 3">
            <a:extLst>
              <a:ext uri="{FF2B5EF4-FFF2-40B4-BE49-F238E27FC236}">
                <a16:creationId xmlns:a16="http://schemas.microsoft.com/office/drawing/2014/main" id="{32E02188-1644-AF62-2C39-CB58A7FC0C44}"/>
              </a:ext>
            </a:extLst>
          </p:cNvPr>
          <p:cNvSpPr>
            <a:spLocks noGrp="1"/>
          </p:cNvSpPr>
          <p:nvPr>
            <p:ph type="sldNum" idx="12"/>
          </p:nvPr>
        </p:nvSpPr>
        <p:spPr/>
        <p:txBody>
          <a:bodyPr/>
          <a:lstStyle/>
          <a:p>
            <a:fld id="{00000000-1234-1234-1234-123412341234}" type="slidenum">
              <a:rPr lang="en-US" smtClean="0"/>
              <a:pPr/>
              <a:t>6</a:t>
            </a:fld>
            <a:endParaRPr lang="en-US"/>
          </a:p>
        </p:txBody>
      </p:sp>
      <p:pic>
        <p:nvPicPr>
          <p:cNvPr id="5" name="Picture 5" descr="Table&#10;&#10;Description automatically generated">
            <a:extLst>
              <a:ext uri="{FF2B5EF4-FFF2-40B4-BE49-F238E27FC236}">
                <a16:creationId xmlns:a16="http://schemas.microsoft.com/office/drawing/2014/main" id="{03508982-2524-6C90-AEA2-96A5F76B48DA}"/>
              </a:ext>
            </a:extLst>
          </p:cNvPr>
          <p:cNvPicPr>
            <a:picLocks noChangeAspect="1"/>
          </p:cNvPicPr>
          <p:nvPr/>
        </p:nvPicPr>
        <p:blipFill>
          <a:blip r:embed="rId3"/>
          <a:stretch>
            <a:fillRect/>
          </a:stretch>
        </p:blipFill>
        <p:spPr>
          <a:xfrm>
            <a:off x="7200902" y="1992242"/>
            <a:ext cx="4435286" cy="3523458"/>
          </a:xfrm>
          <a:prstGeom prst="rect">
            <a:avLst/>
          </a:prstGeom>
        </p:spPr>
      </p:pic>
    </p:spTree>
    <p:extLst>
      <p:ext uri="{BB962C8B-B14F-4D97-AF65-F5344CB8AC3E}">
        <p14:creationId xmlns:p14="http://schemas.microsoft.com/office/powerpoint/2010/main" val="393210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9DEC-42B8-410F-8E32-5B9A2ED6F66E}"/>
              </a:ext>
            </a:extLst>
          </p:cNvPr>
          <p:cNvSpPr>
            <a:spLocks noGrp="1"/>
          </p:cNvSpPr>
          <p:nvPr>
            <p:ph type="title"/>
          </p:nvPr>
        </p:nvSpPr>
        <p:spPr/>
        <p:txBody>
          <a:bodyPr>
            <a:normAutofit fontScale="90000"/>
          </a:bodyPr>
          <a:lstStyle/>
          <a:p>
            <a:r>
              <a:rPr kumimoji="0" lang="en-US" sz="6800" b="0" i="0" u="none" strike="noStrike" kern="1200" cap="none" spc="0" normalizeH="0" baseline="0" noProof="0">
                <a:ln>
                  <a:noFill/>
                </a:ln>
                <a:solidFill>
                  <a:schemeClr val="tx1"/>
                </a:solidFill>
                <a:effectLst/>
                <a:uLnTx/>
                <a:uFillTx/>
                <a:latin typeface="Times New Roman" panose="02020603050405020304" pitchFamily="18" charset="0"/>
                <a:ea typeface="+mj-ea"/>
                <a:cs typeface="Times New Roman" panose="02020603050405020304" pitchFamily="18" charset="0"/>
              </a:rPr>
              <a:t>Using the Walkthrough Tool</a:t>
            </a:r>
            <a:endParaRPr lang="en-US">
              <a:solidFill>
                <a:schemeClr val="tx1"/>
              </a:solidFill>
            </a:endParaRPr>
          </a:p>
        </p:txBody>
      </p:sp>
      <p:sp>
        <p:nvSpPr>
          <p:cNvPr id="4" name="Slide Number Placeholder 3">
            <a:extLst>
              <a:ext uri="{FF2B5EF4-FFF2-40B4-BE49-F238E27FC236}">
                <a16:creationId xmlns:a16="http://schemas.microsoft.com/office/drawing/2014/main" id="{782B959E-3AD2-4300-B8E1-4492C5789AA2}"/>
              </a:ext>
            </a:extLst>
          </p:cNvPr>
          <p:cNvSpPr>
            <a:spLocks noGrp="1"/>
          </p:cNvSpPr>
          <p:nvPr>
            <p:ph type="sldNum" idx="12"/>
          </p:nvPr>
        </p:nvSpPr>
        <p:spPr/>
        <p:txBody>
          <a:bodyPr/>
          <a:lstStyle/>
          <a:p>
            <a:fld id="{00000000-1234-1234-1234-123412341234}" type="slidenum">
              <a:rPr lang="en-US" smtClean="0"/>
              <a:pPr/>
              <a:t>7</a:t>
            </a:fld>
            <a:endParaRPr lang="en-US"/>
          </a:p>
        </p:txBody>
      </p:sp>
      <p:graphicFrame>
        <p:nvGraphicFramePr>
          <p:cNvPr id="6" name="Text Placeholder 2">
            <a:extLst>
              <a:ext uri="{FF2B5EF4-FFF2-40B4-BE49-F238E27FC236}">
                <a16:creationId xmlns:a16="http://schemas.microsoft.com/office/drawing/2014/main" id="{D095D0DC-0449-14F1-410D-F841618A9C9E}"/>
              </a:ext>
            </a:extLst>
          </p:cNvPr>
          <p:cNvGraphicFramePr/>
          <p:nvPr>
            <p:extLst>
              <p:ext uri="{D42A27DB-BD31-4B8C-83A1-F6EECF244321}">
                <p14:modId xmlns:p14="http://schemas.microsoft.com/office/powerpoint/2010/main" val="4161732683"/>
              </p:ext>
            </p:extLst>
          </p:nvPr>
        </p:nvGraphicFramePr>
        <p:xfrm>
          <a:off x="609600" y="2347309"/>
          <a:ext cx="10972800" cy="3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3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EA96-8111-47A0-BF86-DA9E164F57C3}"/>
              </a:ext>
            </a:extLst>
          </p:cNvPr>
          <p:cNvSpPr>
            <a:spLocks noGrp="1"/>
          </p:cNvSpPr>
          <p:nvPr>
            <p:ph type="title"/>
          </p:nvPr>
        </p:nvSpPr>
        <p:spPr/>
        <p:txBody>
          <a:bodyPr/>
          <a:lstStyle/>
          <a:p>
            <a:r>
              <a:rPr lang="en-US" b="0" i="0">
                <a:solidFill>
                  <a:srgbClr val="000000"/>
                </a:solidFill>
                <a:effectLst/>
                <a:latin typeface="Times New Roman" panose="02020603050405020304" pitchFamily="18" charset="0"/>
              </a:rPr>
              <a:t>Using the Tool</a:t>
            </a:r>
            <a:endParaRPr lang="en-US"/>
          </a:p>
        </p:txBody>
      </p:sp>
      <p:sp>
        <p:nvSpPr>
          <p:cNvPr id="3" name="Text Placeholder 2">
            <a:extLst>
              <a:ext uri="{FF2B5EF4-FFF2-40B4-BE49-F238E27FC236}">
                <a16:creationId xmlns:a16="http://schemas.microsoft.com/office/drawing/2014/main" id="{77DB1B9E-095D-47E2-93C0-CAD1F0AF1393}"/>
              </a:ext>
            </a:extLst>
          </p:cNvPr>
          <p:cNvSpPr>
            <a:spLocks noGrp="1"/>
          </p:cNvSpPr>
          <p:nvPr>
            <p:ph type="body" idx="1"/>
          </p:nvPr>
        </p:nvSpPr>
        <p:spPr/>
        <p:txBody>
          <a:bodyPr>
            <a:normAutofit fontScale="77500" lnSpcReduction="20000"/>
          </a:bodyPr>
          <a:lstStyle/>
          <a:p>
            <a:pPr marL="608965" indent="-507365" algn="l"/>
            <a:r>
              <a:rPr lang="en-US" b="0" i="0" dirty="0">
                <a:solidFill>
                  <a:srgbClr val="000000"/>
                </a:solidFill>
                <a:effectLst/>
                <a:latin typeface="Times New Roman" panose="02020603050405020304" pitchFamily="18" charset="0"/>
              </a:rPr>
              <a:t>This tool can be used for frequent 5 to15-minute walkthroughs. It may be used to focus on either one literacy component (e.g., Foundations) or multiple literacy components (e.g., Communication and Vocabulary). The school leader should not expect to see every benchmark and strand during a walkthrough; however, benchmarks should be combined purposefully and may cross strands.</a:t>
            </a:r>
          </a:p>
          <a:p>
            <a:pPr marL="608965" indent="-507365" algn="l"/>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 school leader may also plan to observe a specific literacy component (e.g., Vocabulary; Phonics and Word Analysis). The school leader should discuss this with the teacher during the pre-walkthrough check-in so the timing of the walkthrough will coincide with that component of instruction.</a:t>
            </a:r>
            <a:endParaRPr lang="en-US" dirty="0">
              <a:latin typeface="Times New Roman" panose="02020603050405020304" pitchFamily="18" charset="0"/>
              <a:cs typeface="Times New Roman" panose="02020603050405020304" pitchFamily="18" charset="0"/>
            </a:endParaRPr>
          </a:p>
          <a:p>
            <a:pPr marL="608965" indent="-507365"/>
            <a:r>
              <a:rPr lang="en-US" b="0" i="0" dirty="0">
                <a:solidFill>
                  <a:srgbClr val="000000"/>
                </a:solidFill>
                <a:effectLst/>
                <a:latin typeface="Times New Roman"/>
              </a:rPr>
              <a:t>Space is provided for school leaders to record evidence in the form of notes and reflections. These comments are essential to the effective use of this tool and will help guide the post-walkthrough reflection with the teacher. In addition, school leaders will use the check boxes in the instructional delivery column to note </a:t>
            </a:r>
            <a:r>
              <a:rPr lang="en-US" dirty="0">
                <a:solidFill>
                  <a:srgbClr val="000000"/>
                </a:solidFill>
                <a:latin typeface="Times New Roman"/>
              </a:rPr>
              <a:t>effective or ineffective explicit</a:t>
            </a:r>
            <a:r>
              <a:rPr lang="en-US" b="0" i="0" dirty="0">
                <a:solidFill>
                  <a:srgbClr val="000000"/>
                </a:solidFill>
                <a:effectLst/>
                <a:latin typeface="Times New Roman"/>
              </a:rPr>
              <a:t>, systematic, and/or differentiated instruction</a:t>
            </a:r>
            <a:r>
              <a:rPr lang="en-US" dirty="0">
                <a:solidFill>
                  <a:srgbClr val="000000"/>
                </a:solidFill>
                <a:latin typeface="Times New Roman"/>
              </a:rPr>
              <a:t> as well as scaffolding and corrective feedback</a:t>
            </a:r>
            <a:r>
              <a:rPr lang="en-US" b="0" i="0" dirty="0">
                <a:solidFill>
                  <a:srgbClr val="000000"/>
                </a:solidFill>
                <a:effectLst/>
                <a:latin typeface="Times New Roman"/>
              </a:rPr>
              <a:t>. These practices are aligned with the Florida Practice Profile.</a:t>
            </a:r>
          </a:p>
          <a:p>
            <a:pPr marL="608965" indent="-507365"/>
            <a:r>
              <a:rPr lang="en-US" dirty="0">
                <a:solidFill>
                  <a:srgbClr val="000000"/>
                </a:solidFill>
                <a:latin typeface="Times New Roman"/>
              </a:rPr>
              <a:t>The walkthrough is not meant to be evaluative and this should be emphasized with teachers.</a:t>
            </a:r>
            <a:endParaRPr lang="en-US" b="0" i="0" dirty="0">
              <a:solidFill>
                <a:srgbClr val="000000"/>
              </a:solidFill>
              <a:effectLst/>
              <a:latin typeface="Times New Roman"/>
            </a:endParaRPr>
          </a:p>
          <a:p>
            <a:pPr marL="100965" indent="0">
              <a:buNone/>
            </a:pPr>
            <a:endParaRPr lang="en-US" dirty="0"/>
          </a:p>
        </p:txBody>
      </p:sp>
      <p:sp>
        <p:nvSpPr>
          <p:cNvPr id="4" name="Slide Number Placeholder 3">
            <a:extLst>
              <a:ext uri="{FF2B5EF4-FFF2-40B4-BE49-F238E27FC236}">
                <a16:creationId xmlns:a16="http://schemas.microsoft.com/office/drawing/2014/main" id="{8AEE0776-ED0A-4342-B9E6-AFD148251C14}"/>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105666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8BB2-345D-49C9-A2F4-2D920FD3F5C9}"/>
              </a:ext>
            </a:extLst>
          </p:cNvPr>
          <p:cNvSpPr>
            <a:spLocks noGrp="1"/>
          </p:cNvSpPr>
          <p:nvPr>
            <p:ph type="title"/>
          </p:nvPr>
        </p:nvSpPr>
        <p:spPr/>
        <p:txBody>
          <a:bodyPr/>
          <a:lstStyle/>
          <a:p>
            <a:r>
              <a:rPr lang="en-US" b="0" i="0">
                <a:solidFill>
                  <a:srgbClr val="000000"/>
                </a:solidFill>
                <a:effectLst/>
                <a:latin typeface="Times New Roman" panose="02020603050405020304" pitchFamily="18" charset="0"/>
              </a:rPr>
              <a:t>Core Components of the Florida Practice Profile</a:t>
            </a:r>
            <a:endParaRPr lang="en-US"/>
          </a:p>
        </p:txBody>
      </p:sp>
      <p:sp>
        <p:nvSpPr>
          <p:cNvPr id="3" name="Text Placeholder 2">
            <a:extLst>
              <a:ext uri="{FF2B5EF4-FFF2-40B4-BE49-F238E27FC236}">
                <a16:creationId xmlns:a16="http://schemas.microsoft.com/office/drawing/2014/main" id="{2384DFAA-F89D-42D2-8A54-C2C2E9D3206F}"/>
              </a:ext>
            </a:extLst>
          </p:cNvPr>
          <p:cNvSpPr>
            <a:spLocks noGrp="1"/>
          </p:cNvSpPr>
          <p:nvPr>
            <p:ph type="body" idx="1"/>
          </p:nvPr>
        </p:nvSpPr>
        <p:spPr/>
        <p:txBody>
          <a:bodyPr/>
          <a:lstStyle/>
          <a:p>
            <a:r>
              <a:rPr lang="en-US"/>
              <a:t>Explicit Instruction</a:t>
            </a:r>
          </a:p>
          <a:p>
            <a:r>
              <a:rPr lang="en-US"/>
              <a:t>Systematic Instruction</a:t>
            </a:r>
          </a:p>
          <a:p>
            <a:r>
              <a:rPr lang="en-US"/>
              <a:t>Scaffolded Instruction</a:t>
            </a:r>
          </a:p>
          <a:p>
            <a:r>
              <a:rPr lang="en-US"/>
              <a:t>Corrective Feedback</a:t>
            </a:r>
          </a:p>
          <a:p>
            <a:r>
              <a:rPr lang="en-US"/>
              <a:t>Differentiated Instruction </a:t>
            </a:r>
          </a:p>
        </p:txBody>
      </p:sp>
      <p:sp>
        <p:nvSpPr>
          <p:cNvPr id="4" name="Slide Number Placeholder 3">
            <a:extLst>
              <a:ext uri="{FF2B5EF4-FFF2-40B4-BE49-F238E27FC236}">
                <a16:creationId xmlns:a16="http://schemas.microsoft.com/office/drawing/2014/main" id="{40E10409-3CDA-49C9-B288-70F5015BB2C7}"/>
              </a:ext>
            </a:extLst>
          </p:cNvPr>
          <p:cNvSpPr>
            <a:spLocks noGrp="1"/>
          </p:cNvSpPr>
          <p:nvPr>
            <p:ph type="sldNum" idx="12"/>
          </p:nvPr>
        </p:nvSpPr>
        <p:spPr/>
        <p:txBody>
          <a:bodyPr/>
          <a:lstStyle/>
          <a:p>
            <a:fld id="{00000000-1234-1234-1234-123412341234}" type="slidenum">
              <a:rPr lang="en-US" smtClean="0"/>
              <a:pPr/>
              <a:t>9</a:t>
            </a:fld>
            <a:endParaRPr lang="en-US"/>
          </a:p>
        </p:txBody>
      </p:sp>
    </p:spTree>
    <p:extLst>
      <p:ext uri="{BB962C8B-B14F-4D97-AF65-F5344CB8AC3E}">
        <p14:creationId xmlns:p14="http://schemas.microsoft.com/office/powerpoint/2010/main" val="2140956652"/>
      </p:ext>
    </p:extLst>
  </p:cSld>
  <p:clrMapOvr>
    <a:masterClrMapping/>
  </p:clrMapOvr>
</p:sld>
</file>

<file path=ppt/theme/theme1.xml><?xml version="1.0" encoding="utf-8"?>
<a:theme xmlns:a="http://schemas.openxmlformats.org/drawingml/2006/main" name="1_FSUppt-standard-garnet">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2" ma:contentTypeDescription="Create a new document." ma:contentTypeScope="" ma:versionID="703a5718085e6f80bcf048cda43196b8">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572666ff06d67b6b0bc23b3aa8492aa6"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1563A0-FD61-465F-9131-D0F6F8ECB4D2}">
  <ds:schemaRefs>
    <ds:schemaRef ds:uri="496a2341-6b8f-451c-ba40-d2260ea7ac3b"/>
    <ds:schemaRef ds:uri="83eaff22-c69d-47eb-bce9-d86f52f688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AC43E5-F7EE-42A6-8F04-6E406FC2468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353D8A-8525-4A59-9739-FA073AA07A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541</TotalTime>
  <Words>3511</Words>
  <Application>Microsoft Office PowerPoint</Application>
  <PresentationFormat>Widescreen</PresentationFormat>
  <Paragraphs>215</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1_FSUppt-standard-garnet</vt:lpstr>
      <vt:lpstr>  School Leader’s  Literacy Walkthrough  for Grades K-5</vt:lpstr>
      <vt:lpstr>Session Goals </vt:lpstr>
      <vt:lpstr>Purpose of the Walkthrough Tool</vt:lpstr>
      <vt:lpstr>Development of the Walkthrough Tool</vt:lpstr>
      <vt:lpstr>Components of the Walkthrough Tool</vt:lpstr>
      <vt:lpstr>Overview Document</vt:lpstr>
      <vt:lpstr>Using the Walkthrough Tool</vt:lpstr>
      <vt:lpstr>Using the Tool</vt:lpstr>
      <vt:lpstr>Core Components of the Florida Practice Profile</vt:lpstr>
      <vt:lpstr>Sample Component </vt:lpstr>
      <vt:lpstr>Pre-Walkthrough Check-In</vt:lpstr>
      <vt:lpstr>Pre-Walkthrough Check-In</vt:lpstr>
      <vt:lpstr>Post-Walkthrough Reflection</vt:lpstr>
      <vt:lpstr>Post Walkthrough Reflection</vt:lpstr>
      <vt:lpstr>Reflection and Action Planning </vt:lpstr>
      <vt:lpstr>Checklists</vt:lpstr>
      <vt:lpstr>PowerPoint Presentation</vt:lpstr>
      <vt:lpstr>Example of the First Grade Checklist</vt:lpstr>
      <vt:lpstr>Practice Using the Tool </vt:lpstr>
      <vt:lpstr>PowerPoint Presentation</vt:lpstr>
      <vt:lpstr>PowerPoint Presentation</vt:lpstr>
      <vt:lpstr>Practice Using the Tool </vt:lpstr>
      <vt:lpstr>Analyzing the Walkthrough Data</vt:lpstr>
      <vt:lpstr>Let’s Practice – Making Data-driven Decisions</vt:lpstr>
      <vt:lpstr>Let’s Practice – Making Data-driven Decisions</vt:lpstr>
      <vt:lpstr>Recap of the Walkthrough Process </vt:lpstr>
      <vt:lpstr>Session Goals </vt:lpstr>
      <vt:lpstr>Questions???</vt:lpstr>
      <vt:lpstr>Contact Information</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Leader’s  Literacy Walkthrough  for Grades K-5</dc:title>
  <dc:creator>Julie Baisden</dc:creator>
  <cp:lastModifiedBy>Jennifer Gans</cp:lastModifiedBy>
  <cp:revision>46</cp:revision>
  <dcterms:created xsi:type="dcterms:W3CDTF">2022-04-28T12:30:18Z</dcterms:created>
  <dcterms:modified xsi:type="dcterms:W3CDTF">2022-05-25T14:49:40Z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ies>
</file>